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3" r:id="rId2"/>
  </p:sldMasterIdLst>
  <p:notesMasterIdLst>
    <p:notesMasterId r:id="rId33"/>
  </p:notesMasterIdLst>
  <p:handoutMasterIdLst>
    <p:handoutMasterId r:id="rId34"/>
  </p:handoutMasterIdLst>
  <p:sldIdLst>
    <p:sldId id="256" r:id="rId3"/>
    <p:sldId id="388" r:id="rId4"/>
    <p:sldId id="347" r:id="rId5"/>
    <p:sldId id="359" r:id="rId6"/>
    <p:sldId id="373" r:id="rId7"/>
    <p:sldId id="344" r:id="rId8"/>
    <p:sldId id="328" r:id="rId9"/>
    <p:sldId id="375" r:id="rId10"/>
    <p:sldId id="371" r:id="rId11"/>
    <p:sldId id="372" r:id="rId12"/>
    <p:sldId id="351" r:id="rId13"/>
    <p:sldId id="345" r:id="rId14"/>
    <p:sldId id="381" r:id="rId15"/>
    <p:sldId id="382" r:id="rId16"/>
    <p:sldId id="383" r:id="rId17"/>
    <p:sldId id="384" r:id="rId18"/>
    <p:sldId id="389" r:id="rId19"/>
    <p:sldId id="355" r:id="rId20"/>
    <p:sldId id="339" r:id="rId21"/>
    <p:sldId id="327" r:id="rId22"/>
    <p:sldId id="356" r:id="rId23"/>
    <p:sldId id="377" r:id="rId24"/>
    <p:sldId id="366" r:id="rId25"/>
    <p:sldId id="290" r:id="rId26"/>
    <p:sldId id="378" r:id="rId27"/>
    <p:sldId id="379" r:id="rId28"/>
    <p:sldId id="346" r:id="rId29"/>
    <p:sldId id="387" r:id="rId30"/>
    <p:sldId id="369" r:id="rId31"/>
    <p:sldId id="266" r:id="rId32"/>
  </p:sldIdLst>
  <p:sldSz cx="9144000" cy="6858000" type="screen4x3"/>
  <p:notesSz cx="9934575" cy="68024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2E6"/>
    <a:srgbClr val="9A52DC"/>
    <a:srgbClr val="000000"/>
    <a:srgbClr val="FF9999"/>
    <a:srgbClr val="99FF66"/>
    <a:srgbClr val="669900"/>
    <a:srgbClr val="66FF33"/>
    <a:srgbClr val="0099CC"/>
    <a:srgbClr val="FFFF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4" autoAdjust="0"/>
    <p:restoredTop sz="76471" autoAdjust="0"/>
  </p:normalViewPr>
  <p:slideViewPr>
    <p:cSldViewPr>
      <p:cViewPr varScale="1">
        <p:scale>
          <a:sx n="87" d="100"/>
          <a:sy n="87" d="100"/>
        </p:scale>
        <p:origin x="20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21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4037;&#20316;&#21312;\&#29806;&#36562;\A%20&#31185;&#27861;&#25152;(98-2&#23416;&#26399;&#36215;)\B%20&#25307;&#29983;&#35498;&#26126;&#26371;\109&#24180;\108&#25307;&#29983;&#35498;&#26126;&#26371;.ppt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371696"/>
        <c:axId val="138329376"/>
      </c:barChart>
      <c:catAx>
        <c:axId val="140371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8329376"/>
        <c:crosses val="autoZero"/>
        <c:auto val="1"/>
        <c:lblAlgn val="ctr"/>
        <c:lblOffset val="100"/>
        <c:noMultiLvlLbl val="0"/>
      </c:catAx>
      <c:valAx>
        <c:axId val="138329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0371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9733491150557"/>
          <c:y val="3.2770026096649342E-2"/>
          <c:w val="0.84801448343346464"/>
          <c:h val="0.659756969889778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人文社會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 dirty="0"/>
                      <a:t>63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A8-46EF-AB72-BF63A4D8E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108</c:v>
                </c:pt>
                <c:pt idx="1">
                  <c:v>109</c:v>
                </c:pt>
                <c:pt idx="2">
                  <c:v>110</c:v>
                </c:pt>
                <c:pt idx="3">
                  <c:v>111</c:v>
                </c:pt>
                <c:pt idx="4">
                  <c:v>112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68</c:v>
                </c:pt>
                <c:pt idx="3">
                  <c:v>55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C-43AD-B2FA-D3A1B5DD6954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經濟商管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108</c:v>
                </c:pt>
                <c:pt idx="1">
                  <c:v>109</c:v>
                </c:pt>
                <c:pt idx="2">
                  <c:v>110</c:v>
                </c:pt>
                <c:pt idx="3">
                  <c:v>111</c:v>
                </c:pt>
                <c:pt idx="4">
                  <c:v>112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18</c:v>
                </c:pt>
                <c:pt idx="1">
                  <c:v>32</c:v>
                </c:pt>
                <c:pt idx="2">
                  <c:v>13</c:v>
                </c:pt>
                <c:pt idx="3">
                  <c:v>24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0C-43AD-B2FA-D3A1B5DD6954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生物醫學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108</c:v>
                </c:pt>
                <c:pt idx="1">
                  <c:v>109</c:v>
                </c:pt>
                <c:pt idx="2">
                  <c:v>110</c:v>
                </c:pt>
                <c:pt idx="3">
                  <c:v>111</c:v>
                </c:pt>
                <c:pt idx="4">
                  <c:v>112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13</c:v>
                </c:pt>
                <c:pt idx="1">
                  <c:v>6</c:v>
                </c:pt>
                <c:pt idx="2">
                  <c:v>10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0C-43AD-B2FA-D3A1B5DD6954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自然科學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108</c:v>
                </c:pt>
                <c:pt idx="1">
                  <c:v>109</c:v>
                </c:pt>
                <c:pt idx="2">
                  <c:v>110</c:v>
                </c:pt>
                <c:pt idx="3">
                  <c:v>111</c:v>
                </c:pt>
                <c:pt idx="4">
                  <c:v>112</c:v>
                </c:pt>
              </c:numCache>
            </c:numRef>
          </c:cat>
          <c:val>
            <c:numRef>
              <c:f>工作表1!$E$2:$E$6</c:f>
              <c:numCache>
                <c:formatCode>General</c:formatCode>
                <c:ptCount val="5"/>
                <c:pt idx="0">
                  <c:v>13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0C-43AD-B2FA-D3A1B5DD6954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電機資訊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108</c:v>
                </c:pt>
                <c:pt idx="1">
                  <c:v>109</c:v>
                </c:pt>
                <c:pt idx="2">
                  <c:v>110</c:v>
                </c:pt>
                <c:pt idx="3">
                  <c:v>111</c:v>
                </c:pt>
                <c:pt idx="4">
                  <c:v>112</c:v>
                </c:pt>
              </c:numCache>
            </c:numRef>
          </c:cat>
          <c:val>
            <c:numRef>
              <c:f>工作表1!$F$2:$F$6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C-43AD-B2FA-D3A1B5DD6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7313256"/>
        <c:axId val="140437936"/>
      </c:barChart>
      <c:catAx>
        <c:axId val="97313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/>
                  <a:t>入學年度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0437936"/>
        <c:crosses val="autoZero"/>
        <c:auto val="1"/>
        <c:lblAlgn val="ctr"/>
        <c:lblOffset val="100"/>
        <c:noMultiLvlLbl val="0"/>
      </c:catAx>
      <c:valAx>
        <c:axId val="14043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/>
                  <a:t>百分比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7313256"/>
        <c:crosses val="autoZero"/>
        <c:crossBetween val="between"/>
      </c:valAx>
      <c:spPr>
        <a:solidFill>
          <a:schemeClr val="lt1"/>
        </a:solid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AE6DE-72CE-4F1E-AEB4-3D07568486F8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9C47D068-D1DD-4832-A713-3739F19342CD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/>
            <a:t>科際整合法律學研究所</a:t>
          </a:r>
          <a:endParaRPr lang="en-US" altLang="zh-TW" sz="2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dirty="0"/>
            <a:t>3-4</a:t>
          </a:r>
          <a:r>
            <a:rPr lang="zh-TW" altLang="en-US" sz="2000" dirty="0"/>
            <a:t>年</a:t>
          </a:r>
          <a:endParaRPr lang="en-US" altLang="zh-TW" sz="2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dirty="0"/>
            <a:t>（前</a:t>
          </a:r>
          <a:r>
            <a:rPr lang="en-US" altLang="zh-TW" sz="1800" dirty="0"/>
            <a:t>3</a:t>
          </a:r>
          <a:r>
            <a:rPr lang="zh-TW" altLang="en-US" sz="1800" dirty="0"/>
            <a:t>年繳全額學雜費，每學期</a:t>
          </a:r>
          <a:r>
            <a:rPr lang="zh-TW" altLang="en-US" sz="1800"/>
            <a:t>約</a:t>
          </a:r>
          <a:r>
            <a:rPr lang="en-US" altLang="zh-TW" sz="1800"/>
            <a:t>25,640</a:t>
          </a:r>
          <a:r>
            <a:rPr lang="zh-TW" altLang="en-US" sz="1800" dirty="0"/>
            <a:t>元，之後依校規定繳交學雜費基數</a:t>
          </a:r>
          <a:r>
            <a:rPr lang="en-US" altLang="zh-TW" sz="1800" dirty="0"/>
            <a:t>12,540</a:t>
          </a:r>
          <a:r>
            <a:rPr lang="zh-TW" altLang="en-US" sz="1800" dirty="0"/>
            <a:t>元）</a:t>
          </a:r>
        </a:p>
      </dgm:t>
    </dgm:pt>
    <dgm:pt modelId="{E78EA553-F3DD-44FE-B756-3336B547C551}" type="parTrans" cxnId="{1E142F2A-91C5-4A6C-8DCA-1BE43A3A2737}">
      <dgm:prSet/>
      <dgm:spPr/>
      <dgm:t>
        <a:bodyPr/>
        <a:lstStyle/>
        <a:p>
          <a:endParaRPr lang="zh-TW" altLang="en-US"/>
        </a:p>
      </dgm:t>
    </dgm:pt>
    <dgm:pt modelId="{19DC7A56-9CCD-4991-962E-70C39F040726}" type="sibTrans" cxnId="{1E142F2A-91C5-4A6C-8DCA-1BE43A3A2737}">
      <dgm:prSet/>
      <dgm:spPr/>
      <dgm:t>
        <a:bodyPr/>
        <a:lstStyle/>
        <a:p>
          <a:endParaRPr lang="zh-TW" altLang="en-US"/>
        </a:p>
      </dgm:t>
    </dgm:pt>
    <dgm:pt modelId="{490BA257-B0E9-42A7-A1C6-88E1FFC8A40C}">
      <dgm:prSet phldrT="[文字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/>
            <a:t>基礎法律教育</a:t>
          </a:r>
          <a:r>
            <a:rPr lang="en-US" altLang="zh-TW" dirty="0"/>
            <a:t>-</a:t>
          </a:r>
          <a:r>
            <a:rPr lang="zh-TW" altLang="en-US" dirty="0"/>
            <a:t>民、刑、公</a:t>
          </a:r>
          <a:endParaRPr lang="en-US" altLang="zh-TW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/>
            <a:t>（大學部）</a:t>
          </a:r>
          <a:endParaRPr lang="en-US" altLang="zh-TW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dirty="0"/>
            <a:t>2-3</a:t>
          </a:r>
          <a:r>
            <a:rPr lang="zh-TW" altLang="en-US" dirty="0"/>
            <a:t>年</a:t>
          </a:r>
        </a:p>
      </dgm:t>
    </dgm:pt>
    <dgm:pt modelId="{4D09AE18-0A22-47CB-8B2C-69E3757FB97B}" type="parTrans" cxnId="{BC3CEE0D-ACC5-4F90-A0E0-49D89F848758}">
      <dgm:prSet/>
      <dgm:spPr/>
      <dgm:t>
        <a:bodyPr/>
        <a:lstStyle/>
        <a:p>
          <a:endParaRPr lang="zh-TW" altLang="en-US"/>
        </a:p>
      </dgm:t>
    </dgm:pt>
    <dgm:pt modelId="{9EC81786-3A75-494B-ABFC-844756BB2F6E}" type="sibTrans" cxnId="{BC3CEE0D-ACC5-4F90-A0E0-49D89F848758}">
      <dgm:prSet/>
      <dgm:spPr/>
      <dgm:t>
        <a:bodyPr/>
        <a:lstStyle/>
        <a:p>
          <a:endParaRPr lang="zh-TW" altLang="en-US"/>
        </a:p>
      </dgm:t>
    </dgm:pt>
    <dgm:pt modelId="{9F72FF49-D655-4772-82B7-CAB2939A3B17}">
      <dgm:prSet phldrT="[文字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/>
            <a:t>進階教育</a:t>
          </a:r>
          <a:endParaRPr lang="en-US" altLang="zh-TW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/>
            <a:t>（研究所）</a:t>
          </a:r>
          <a:endParaRPr lang="en-US" altLang="zh-TW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dirty="0"/>
            <a:t>1-2</a:t>
          </a:r>
          <a:r>
            <a:rPr lang="zh-TW" altLang="en-US" dirty="0"/>
            <a:t>年</a:t>
          </a:r>
        </a:p>
      </dgm:t>
    </dgm:pt>
    <dgm:pt modelId="{3AD7966F-864A-4BF8-AC8C-F73D772485AF}" type="parTrans" cxnId="{84F1030A-0A2A-4461-AC87-8E568E8D6A5E}">
      <dgm:prSet/>
      <dgm:spPr/>
      <dgm:t>
        <a:bodyPr/>
        <a:lstStyle/>
        <a:p>
          <a:endParaRPr lang="zh-TW" altLang="en-US"/>
        </a:p>
      </dgm:t>
    </dgm:pt>
    <dgm:pt modelId="{E5AA1E93-DD02-4290-A3FC-7B8216540AEE}" type="sibTrans" cxnId="{84F1030A-0A2A-4461-AC87-8E568E8D6A5E}">
      <dgm:prSet/>
      <dgm:spPr/>
      <dgm:t>
        <a:bodyPr/>
        <a:lstStyle/>
        <a:p>
          <a:endParaRPr lang="zh-TW" altLang="en-US"/>
        </a:p>
      </dgm:t>
    </dgm:pt>
    <dgm:pt modelId="{4941EADA-6597-4B8B-B915-E9C3C133DE97}" type="pres">
      <dgm:prSet presAssocID="{E7CAE6DE-72CE-4F1E-AEB4-3D07568486F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F31491E-020B-4B1D-90E8-8362470A077C}" type="pres">
      <dgm:prSet presAssocID="{9C47D068-D1DD-4832-A713-3739F19342CD}" presName="centerShape" presStyleLbl="node0" presStyleIdx="0" presStyleCnt="1" custScaleX="258600" custScaleY="112507" custLinFactNeighborX="1360" custLinFactNeighborY="6449"/>
      <dgm:spPr/>
    </dgm:pt>
    <dgm:pt modelId="{4C3510AE-528A-4637-A8EA-6495E3591FB6}" type="pres">
      <dgm:prSet presAssocID="{4D09AE18-0A22-47CB-8B2C-69E3757FB97B}" presName="parTrans" presStyleLbl="bgSibTrans2D1" presStyleIdx="0" presStyleCnt="2" custLinFactNeighborX="2199" custLinFactNeighborY="6266"/>
      <dgm:spPr/>
    </dgm:pt>
    <dgm:pt modelId="{9AB7705D-30F2-4444-A90F-D0EF473A7BC5}" type="pres">
      <dgm:prSet presAssocID="{490BA257-B0E9-42A7-A1C6-88E1FFC8A40C}" presName="node" presStyleLbl="node1" presStyleIdx="0" presStyleCnt="2" custScaleX="137101" custRadScaleRad="96571" custRadScaleInc="7060">
        <dgm:presLayoutVars>
          <dgm:bulletEnabled val="1"/>
        </dgm:presLayoutVars>
      </dgm:prSet>
      <dgm:spPr/>
    </dgm:pt>
    <dgm:pt modelId="{654F1AF1-F05F-43BA-A6B9-4FA485D44B47}" type="pres">
      <dgm:prSet presAssocID="{3AD7966F-864A-4BF8-AC8C-F73D772485AF}" presName="parTrans" presStyleLbl="bgSibTrans2D1" presStyleIdx="1" presStyleCnt="2"/>
      <dgm:spPr/>
    </dgm:pt>
    <dgm:pt modelId="{7FBAEC1A-4E85-4448-AEE5-92DBE54BAAA6}" type="pres">
      <dgm:prSet presAssocID="{9F72FF49-D655-4772-82B7-CAB2939A3B17}" presName="node" presStyleLbl="node1" presStyleIdx="1" presStyleCnt="2" custRadScaleRad="105989" custRadScaleInc="-2237">
        <dgm:presLayoutVars>
          <dgm:bulletEnabled val="1"/>
        </dgm:presLayoutVars>
      </dgm:prSet>
      <dgm:spPr/>
    </dgm:pt>
  </dgm:ptLst>
  <dgm:cxnLst>
    <dgm:cxn modelId="{10BC4501-3025-4A60-B25E-82503BF9B4B0}" type="presOf" srcId="{E7CAE6DE-72CE-4F1E-AEB4-3D07568486F8}" destId="{4941EADA-6597-4B8B-B915-E9C3C133DE97}" srcOrd="0" destOrd="0" presId="urn:microsoft.com/office/officeart/2005/8/layout/radial4"/>
    <dgm:cxn modelId="{84F1030A-0A2A-4461-AC87-8E568E8D6A5E}" srcId="{9C47D068-D1DD-4832-A713-3739F19342CD}" destId="{9F72FF49-D655-4772-82B7-CAB2939A3B17}" srcOrd="1" destOrd="0" parTransId="{3AD7966F-864A-4BF8-AC8C-F73D772485AF}" sibTransId="{E5AA1E93-DD02-4290-A3FC-7B8216540AEE}"/>
    <dgm:cxn modelId="{BC3CEE0D-ACC5-4F90-A0E0-49D89F848758}" srcId="{9C47D068-D1DD-4832-A713-3739F19342CD}" destId="{490BA257-B0E9-42A7-A1C6-88E1FFC8A40C}" srcOrd="0" destOrd="0" parTransId="{4D09AE18-0A22-47CB-8B2C-69E3757FB97B}" sibTransId="{9EC81786-3A75-494B-ABFC-844756BB2F6E}"/>
    <dgm:cxn modelId="{6E254A11-C15E-42A1-AE2A-1410174ECAFE}" type="presOf" srcId="{9F72FF49-D655-4772-82B7-CAB2939A3B17}" destId="{7FBAEC1A-4E85-4448-AEE5-92DBE54BAAA6}" srcOrd="0" destOrd="0" presId="urn:microsoft.com/office/officeart/2005/8/layout/radial4"/>
    <dgm:cxn modelId="{1E142F2A-91C5-4A6C-8DCA-1BE43A3A2737}" srcId="{E7CAE6DE-72CE-4F1E-AEB4-3D07568486F8}" destId="{9C47D068-D1DD-4832-A713-3739F19342CD}" srcOrd="0" destOrd="0" parTransId="{E78EA553-F3DD-44FE-B756-3336B547C551}" sibTransId="{19DC7A56-9CCD-4991-962E-70C39F040726}"/>
    <dgm:cxn modelId="{5056512E-C652-45D5-AF27-716DFE7FAFAB}" type="presOf" srcId="{3AD7966F-864A-4BF8-AC8C-F73D772485AF}" destId="{654F1AF1-F05F-43BA-A6B9-4FA485D44B47}" srcOrd="0" destOrd="0" presId="urn:microsoft.com/office/officeart/2005/8/layout/radial4"/>
    <dgm:cxn modelId="{B5BFEA67-B931-4D83-84B8-DB3F00E47986}" type="presOf" srcId="{4D09AE18-0A22-47CB-8B2C-69E3757FB97B}" destId="{4C3510AE-528A-4637-A8EA-6495E3591FB6}" srcOrd="0" destOrd="0" presId="urn:microsoft.com/office/officeart/2005/8/layout/radial4"/>
    <dgm:cxn modelId="{91E99081-4E8A-4639-A5AC-135EDEB450A4}" type="presOf" srcId="{490BA257-B0E9-42A7-A1C6-88E1FFC8A40C}" destId="{9AB7705D-30F2-4444-A90F-D0EF473A7BC5}" srcOrd="0" destOrd="0" presId="urn:microsoft.com/office/officeart/2005/8/layout/radial4"/>
    <dgm:cxn modelId="{C77EC0CD-585B-4D3A-B2B6-6D007A3D46D8}" type="presOf" srcId="{9C47D068-D1DD-4832-A713-3739F19342CD}" destId="{CF31491E-020B-4B1D-90E8-8362470A077C}" srcOrd="0" destOrd="0" presId="urn:microsoft.com/office/officeart/2005/8/layout/radial4"/>
    <dgm:cxn modelId="{78F65341-A2D4-4A28-A602-92755DA3F662}" type="presParOf" srcId="{4941EADA-6597-4B8B-B915-E9C3C133DE97}" destId="{CF31491E-020B-4B1D-90E8-8362470A077C}" srcOrd="0" destOrd="0" presId="urn:microsoft.com/office/officeart/2005/8/layout/radial4"/>
    <dgm:cxn modelId="{726E72F0-004D-4719-AEEB-FF55BA4C0D9E}" type="presParOf" srcId="{4941EADA-6597-4B8B-B915-E9C3C133DE97}" destId="{4C3510AE-528A-4637-A8EA-6495E3591FB6}" srcOrd="1" destOrd="0" presId="urn:microsoft.com/office/officeart/2005/8/layout/radial4"/>
    <dgm:cxn modelId="{5EF7F0C3-2EAE-4DE5-B4DD-FF60076BAACC}" type="presParOf" srcId="{4941EADA-6597-4B8B-B915-E9C3C133DE97}" destId="{9AB7705D-30F2-4444-A90F-D0EF473A7BC5}" srcOrd="2" destOrd="0" presId="urn:microsoft.com/office/officeart/2005/8/layout/radial4"/>
    <dgm:cxn modelId="{2995F89F-BBB4-4267-AE90-54A1BA13951D}" type="presParOf" srcId="{4941EADA-6597-4B8B-B915-E9C3C133DE97}" destId="{654F1AF1-F05F-43BA-A6B9-4FA485D44B47}" srcOrd="3" destOrd="0" presId="urn:microsoft.com/office/officeart/2005/8/layout/radial4"/>
    <dgm:cxn modelId="{DAFDA8B4-5201-49C2-A9C5-F7BC73B84F05}" type="presParOf" srcId="{4941EADA-6597-4B8B-B915-E9C3C133DE97}" destId="{7FBAEC1A-4E85-4448-AEE5-92DBE54BAAA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D39CC-29D1-43AA-885C-A4DA55A6D1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F2DB24-122D-4FA2-A189-753CEC025DE2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3200" dirty="0"/>
            <a:t>課程安排</a:t>
          </a:r>
        </a:p>
      </dgm:t>
    </dgm:pt>
    <dgm:pt modelId="{277757C3-B2DB-40BA-BA9D-32289C57045C}" type="parTrans" cxnId="{CFF207D6-C97E-43D2-8025-2B68C45E8A17}">
      <dgm:prSet/>
      <dgm:spPr/>
      <dgm:t>
        <a:bodyPr/>
        <a:lstStyle/>
        <a:p>
          <a:endParaRPr lang="zh-TW" altLang="en-US"/>
        </a:p>
      </dgm:t>
    </dgm:pt>
    <dgm:pt modelId="{D6ED6C2A-8C3F-4C98-BF7C-B8D904009E9E}" type="sibTrans" cxnId="{CFF207D6-C97E-43D2-8025-2B68C45E8A17}">
      <dgm:prSet/>
      <dgm:spPr/>
      <dgm:t>
        <a:bodyPr/>
        <a:lstStyle/>
        <a:p>
          <a:endParaRPr lang="zh-TW" altLang="en-US"/>
        </a:p>
      </dgm:t>
    </dgm:pt>
    <dgm:pt modelId="{1C633382-8F59-4D2A-B76A-81BAD715A2FB}">
      <dgm:prSet phldrT="[文字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/>
            <a:t>必修</a:t>
          </a:r>
          <a:r>
            <a:rPr lang="en-US" altLang="zh-TW" sz="1600" dirty="0"/>
            <a:t>46</a:t>
          </a:r>
          <a:r>
            <a:rPr lang="zh-TW" altLang="en-US" sz="1600" dirty="0"/>
            <a:t>學分：基礎法律課程</a:t>
          </a:r>
        </a:p>
      </dgm:t>
    </dgm:pt>
    <dgm:pt modelId="{8C45D834-6BD4-4F92-BBBD-C77F4200526F}" type="parTrans" cxnId="{0BCD69C5-697D-4E3A-B472-8512B15F47D4}">
      <dgm:prSet/>
      <dgm:spPr/>
      <dgm:t>
        <a:bodyPr/>
        <a:lstStyle/>
        <a:p>
          <a:endParaRPr lang="zh-TW" altLang="en-US"/>
        </a:p>
      </dgm:t>
    </dgm:pt>
    <dgm:pt modelId="{95033652-A8C1-4D19-BB6C-79DA38ABF50C}" type="sibTrans" cxnId="{0BCD69C5-697D-4E3A-B472-8512B15F47D4}">
      <dgm:prSet/>
      <dgm:spPr/>
      <dgm:t>
        <a:bodyPr/>
        <a:lstStyle/>
        <a:p>
          <a:endParaRPr lang="zh-TW" altLang="en-US"/>
        </a:p>
      </dgm:t>
    </dgm:pt>
    <dgm:pt modelId="{B0386082-696D-46F1-8C32-DC3545302969}">
      <dgm:prSet phldrT="[文字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/>
            <a:t>選修</a:t>
          </a:r>
          <a:r>
            <a:rPr lang="en-US" altLang="zh-TW" sz="1600" dirty="0"/>
            <a:t>46</a:t>
          </a:r>
          <a:r>
            <a:rPr lang="zh-TW" altLang="en-US" sz="1600" dirty="0"/>
            <a:t>學分：法律系學士班及研究所課程</a:t>
          </a:r>
        </a:p>
      </dgm:t>
    </dgm:pt>
    <dgm:pt modelId="{F12B4325-34D7-4772-B36E-D5B2F4B70D82}" type="parTrans" cxnId="{51E70EA0-ED1B-4418-B999-5EF99AA04559}">
      <dgm:prSet/>
      <dgm:spPr/>
      <dgm:t>
        <a:bodyPr/>
        <a:lstStyle/>
        <a:p>
          <a:endParaRPr lang="zh-TW" altLang="en-US"/>
        </a:p>
      </dgm:t>
    </dgm:pt>
    <dgm:pt modelId="{4C986F67-8624-42F1-AD2D-E7021D342816}" type="sibTrans" cxnId="{51E70EA0-ED1B-4418-B999-5EF99AA04559}">
      <dgm:prSet/>
      <dgm:spPr/>
      <dgm:t>
        <a:bodyPr/>
        <a:lstStyle/>
        <a:p>
          <a:endParaRPr lang="zh-TW" altLang="en-US"/>
        </a:p>
      </dgm:t>
    </dgm:pt>
    <dgm:pt modelId="{ADA34195-E038-48AD-A861-A730A2222AA1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3200" dirty="0"/>
            <a:t>研究方向</a:t>
          </a:r>
          <a:endParaRPr lang="en-US" altLang="zh-TW" sz="3200" dirty="0"/>
        </a:p>
      </dgm:t>
    </dgm:pt>
    <dgm:pt modelId="{7A17AE28-862D-4321-80ED-7EC424A61834}" type="parTrans" cxnId="{1946D50C-05E4-4C18-BEAC-086D40EAD557}">
      <dgm:prSet/>
      <dgm:spPr/>
      <dgm:t>
        <a:bodyPr/>
        <a:lstStyle/>
        <a:p>
          <a:endParaRPr lang="zh-TW" altLang="en-US"/>
        </a:p>
      </dgm:t>
    </dgm:pt>
    <dgm:pt modelId="{B9F98150-6F2D-426D-A1C0-3D76FEC79938}" type="sibTrans" cxnId="{1946D50C-05E4-4C18-BEAC-086D40EAD557}">
      <dgm:prSet/>
      <dgm:spPr/>
      <dgm:t>
        <a:bodyPr/>
        <a:lstStyle/>
        <a:p>
          <a:endParaRPr lang="zh-TW" altLang="en-US"/>
        </a:p>
      </dgm:t>
    </dgm:pt>
    <dgm:pt modelId="{3A422DF6-83F7-4A88-85DB-E51C45680F23}">
      <dgm:prSet phldrT="[文字]"/>
      <dgm:spPr>
        <a:solidFill>
          <a:schemeClr val="bg2">
            <a:alpha val="90000"/>
          </a:schemeClr>
        </a:solidFill>
      </dgm:spPr>
      <dgm:t>
        <a:bodyPr/>
        <a:lstStyle/>
        <a:p>
          <a:endParaRPr lang="zh-TW" altLang="en-US" sz="900" dirty="0">
            <a:latin typeface="+mn-ea"/>
            <a:ea typeface="+mn-ea"/>
          </a:endParaRPr>
        </a:p>
      </dgm:t>
    </dgm:pt>
    <dgm:pt modelId="{CE76162E-0D20-4309-A3D6-0A722C126BE4}" type="parTrans" cxnId="{43DD4529-DA7F-401E-A30A-7059DE3B59F4}">
      <dgm:prSet/>
      <dgm:spPr/>
      <dgm:t>
        <a:bodyPr/>
        <a:lstStyle/>
        <a:p>
          <a:endParaRPr lang="zh-TW" altLang="en-US"/>
        </a:p>
      </dgm:t>
    </dgm:pt>
    <dgm:pt modelId="{1778EB87-0DBF-44F4-B58C-7AB3981B0AD8}" type="sibTrans" cxnId="{43DD4529-DA7F-401E-A30A-7059DE3B59F4}">
      <dgm:prSet/>
      <dgm:spPr/>
      <dgm:t>
        <a:bodyPr/>
        <a:lstStyle/>
        <a:p>
          <a:endParaRPr lang="zh-TW" altLang="en-US"/>
        </a:p>
      </dgm:t>
    </dgm:pt>
    <dgm:pt modelId="{5392A93C-C575-42FB-A6AC-40EAECC5139A}">
      <dgm:prSet phldrT="[文字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/>
            <a:t>碩士論文</a:t>
          </a:r>
        </a:p>
      </dgm:t>
    </dgm:pt>
    <dgm:pt modelId="{65A373C6-9D5B-453D-A9D5-4590FB497554}" type="parTrans" cxnId="{4EC978EA-B1DC-43D9-B4C8-6F3023D512DD}">
      <dgm:prSet/>
      <dgm:spPr/>
      <dgm:t>
        <a:bodyPr/>
        <a:lstStyle/>
        <a:p>
          <a:endParaRPr lang="zh-TW" altLang="en-US"/>
        </a:p>
      </dgm:t>
    </dgm:pt>
    <dgm:pt modelId="{554C5E09-31A2-4E78-86C4-615B6E23DED3}" type="sibTrans" cxnId="{4EC978EA-B1DC-43D9-B4C8-6F3023D512DD}">
      <dgm:prSet/>
      <dgm:spPr/>
      <dgm:t>
        <a:bodyPr/>
        <a:lstStyle/>
        <a:p>
          <a:endParaRPr lang="zh-TW" altLang="en-US"/>
        </a:p>
      </dgm:t>
    </dgm:pt>
    <dgm:pt modelId="{01C0AF77-62DF-40C1-8AD0-E1F24812C8B0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endParaRPr lang="zh-TW" altLang="en-US" sz="1600" dirty="0"/>
        </a:p>
      </dgm:t>
    </dgm:pt>
    <dgm:pt modelId="{4F914DF7-78E0-40B3-95C8-DDB836BF67A9}" type="parTrans" cxnId="{11A4438E-A9C7-4082-BD18-CD4B0B8560E7}">
      <dgm:prSet/>
      <dgm:spPr/>
      <dgm:t>
        <a:bodyPr/>
        <a:lstStyle/>
        <a:p>
          <a:endParaRPr lang="zh-TW" altLang="en-US"/>
        </a:p>
      </dgm:t>
    </dgm:pt>
    <dgm:pt modelId="{958917D8-1CB7-4488-B961-364DE7C4A882}" type="sibTrans" cxnId="{11A4438E-A9C7-4082-BD18-CD4B0B8560E7}">
      <dgm:prSet/>
      <dgm:spPr/>
      <dgm:t>
        <a:bodyPr/>
        <a:lstStyle/>
        <a:p>
          <a:endParaRPr lang="zh-TW" altLang="en-US"/>
        </a:p>
      </dgm:t>
    </dgm:pt>
    <dgm:pt modelId="{DF42CE97-936F-4F0C-A9E2-5A0503D94D0F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/>
            <a:t>英美法學群、智慧財產法學群、企業暨金融法學群、財稅法學群、醫療法學群、國際法學群、民事程序法學群、刑事法學群、基礎法學學群、公法學學群、英語法學學群、日語法學學群</a:t>
          </a:r>
        </a:p>
      </dgm:t>
    </dgm:pt>
    <dgm:pt modelId="{55278CF7-299A-45C3-955C-20FB42B190CB}" type="sibTrans" cxnId="{DCB00686-C2B7-4604-B95D-A36580ABF058}">
      <dgm:prSet/>
      <dgm:spPr/>
      <dgm:t>
        <a:bodyPr/>
        <a:lstStyle/>
        <a:p>
          <a:endParaRPr lang="zh-TW" altLang="en-US"/>
        </a:p>
      </dgm:t>
    </dgm:pt>
    <dgm:pt modelId="{5F184807-F76B-447E-9488-D00F3460FCCE}" type="parTrans" cxnId="{DCB00686-C2B7-4604-B95D-A36580ABF058}">
      <dgm:prSet/>
      <dgm:spPr/>
      <dgm:t>
        <a:bodyPr/>
        <a:lstStyle/>
        <a:p>
          <a:endParaRPr lang="zh-TW" altLang="en-US"/>
        </a:p>
      </dgm:t>
    </dgm:pt>
    <dgm:pt modelId="{908BE3EA-CA05-4258-9E91-E434ED9BA6B9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3200" dirty="0"/>
            <a:t>專業學群</a:t>
          </a:r>
        </a:p>
      </dgm:t>
    </dgm:pt>
    <dgm:pt modelId="{F86C5B48-776F-4863-9765-C6C8A610816D}" type="parTrans" cxnId="{F69E7E4B-4EA3-47CF-ADA2-EE119E4221A3}">
      <dgm:prSet/>
      <dgm:spPr/>
      <dgm:t>
        <a:bodyPr/>
        <a:lstStyle/>
        <a:p>
          <a:endParaRPr lang="zh-TW" altLang="en-US"/>
        </a:p>
      </dgm:t>
    </dgm:pt>
    <dgm:pt modelId="{6EEC6573-C2C9-464C-9990-44AF9179FBDE}" type="sibTrans" cxnId="{F69E7E4B-4EA3-47CF-ADA2-EE119E4221A3}">
      <dgm:prSet/>
      <dgm:spPr/>
      <dgm:t>
        <a:bodyPr/>
        <a:lstStyle/>
        <a:p>
          <a:endParaRPr lang="zh-TW" altLang="en-US"/>
        </a:p>
      </dgm:t>
    </dgm:pt>
    <dgm:pt modelId="{434B9C8E-D4EC-4DE9-BF58-9E79F9119160}">
      <dgm:prSet phldrT="[文字]" custT="1"/>
      <dgm:spPr>
        <a:solidFill>
          <a:schemeClr val="bg2"/>
        </a:solidFill>
      </dgm:spPr>
      <dgm:t>
        <a:bodyPr/>
        <a:lstStyle/>
        <a:p>
          <a:r>
            <a:rPr lang="zh-TW" altLang="en-US" sz="1600" dirty="0"/>
            <a:t>紮實的法學基礎＋學生依興趣自由選擇研究主題</a:t>
          </a:r>
          <a:endParaRPr lang="en-US" altLang="zh-TW" sz="3200" dirty="0"/>
        </a:p>
      </dgm:t>
    </dgm:pt>
    <dgm:pt modelId="{C729A281-EE3B-44DC-BA4E-04D2C880AF4F}" type="parTrans" cxnId="{2FB4BCDC-33E9-453E-9F7E-AE28F6E6325F}">
      <dgm:prSet/>
      <dgm:spPr/>
      <dgm:t>
        <a:bodyPr/>
        <a:lstStyle/>
        <a:p>
          <a:endParaRPr lang="zh-TW" altLang="en-US"/>
        </a:p>
      </dgm:t>
    </dgm:pt>
    <dgm:pt modelId="{2FF32501-2D52-4298-A71A-E2579FE9AC3A}" type="sibTrans" cxnId="{2FB4BCDC-33E9-453E-9F7E-AE28F6E6325F}">
      <dgm:prSet/>
      <dgm:spPr/>
      <dgm:t>
        <a:bodyPr/>
        <a:lstStyle/>
        <a:p>
          <a:endParaRPr lang="zh-TW" altLang="en-US"/>
        </a:p>
      </dgm:t>
    </dgm:pt>
    <dgm:pt modelId="{EB808C79-400D-4C5C-92D5-7275BE624BC3}" type="pres">
      <dgm:prSet presAssocID="{338D39CC-29D1-43AA-885C-A4DA55A6D1F4}" presName="Name0" presStyleCnt="0">
        <dgm:presLayoutVars>
          <dgm:dir/>
          <dgm:animLvl val="lvl"/>
          <dgm:resizeHandles val="exact"/>
        </dgm:presLayoutVars>
      </dgm:prSet>
      <dgm:spPr/>
    </dgm:pt>
    <dgm:pt modelId="{57C27A67-CD1B-4AB8-948D-1F20A33B6D43}" type="pres">
      <dgm:prSet presAssocID="{43F2DB24-122D-4FA2-A189-753CEC025DE2}" presName="linNode" presStyleCnt="0"/>
      <dgm:spPr/>
    </dgm:pt>
    <dgm:pt modelId="{165B46E5-0933-401A-8254-306B61102190}" type="pres">
      <dgm:prSet presAssocID="{43F2DB24-122D-4FA2-A189-753CEC025DE2}" presName="parentText" presStyleLbl="node1" presStyleIdx="0" presStyleCnt="3" custScaleX="81856" custScaleY="116451">
        <dgm:presLayoutVars>
          <dgm:chMax val="1"/>
          <dgm:bulletEnabled val="1"/>
        </dgm:presLayoutVars>
      </dgm:prSet>
      <dgm:spPr/>
    </dgm:pt>
    <dgm:pt modelId="{94E6C767-6E3D-4737-8EFC-FC9418DB3B42}" type="pres">
      <dgm:prSet presAssocID="{43F2DB24-122D-4FA2-A189-753CEC025DE2}" presName="descendantText" presStyleLbl="alignAccFollowNode1" presStyleIdx="0" presStyleCnt="3" custScaleX="107011" custScaleY="138550" custLinFactNeighborX="-3818" custLinFactNeighborY="3452">
        <dgm:presLayoutVars>
          <dgm:bulletEnabled val="1"/>
        </dgm:presLayoutVars>
      </dgm:prSet>
      <dgm:spPr/>
    </dgm:pt>
    <dgm:pt modelId="{7ECFCDBD-A42A-41A5-8645-59FAD4E0668E}" type="pres">
      <dgm:prSet presAssocID="{D6ED6C2A-8C3F-4C98-BF7C-B8D904009E9E}" presName="sp" presStyleCnt="0"/>
      <dgm:spPr/>
    </dgm:pt>
    <dgm:pt modelId="{BF3CEAD4-9A86-4C3B-BA61-22B9E19D6182}" type="pres">
      <dgm:prSet presAssocID="{ADA34195-E038-48AD-A861-A730A2222AA1}" presName="linNode" presStyleCnt="0"/>
      <dgm:spPr/>
    </dgm:pt>
    <dgm:pt modelId="{1047900B-A557-4725-81B8-519F66758189}" type="pres">
      <dgm:prSet presAssocID="{ADA34195-E038-48AD-A861-A730A2222AA1}" presName="parentText" presStyleLbl="node1" presStyleIdx="1" presStyleCnt="3" custScaleX="80198" custScaleY="92258" custLinFactNeighborX="-170" custLinFactNeighborY="2632">
        <dgm:presLayoutVars>
          <dgm:chMax val="1"/>
          <dgm:bulletEnabled val="1"/>
        </dgm:presLayoutVars>
      </dgm:prSet>
      <dgm:spPr/>
    </dgm:pt>
    <dgm:pt modelId="{43C8ACA8-1E56-4D88-89F1-01AF9911BE7C}" type="pres">
      <dgm:prSet presAssocID="{ADA34195-E038-48AD-A861-A730A2222AA1}" presName="descendantText" presStyleLbl="alignAccFollowNode1" presStyleIdx="1" presStyleCnt="3" custScaleX="106758" custScaleY="104655" custLinFactNeighborX="-4018" custLinFactNeighborY="1157">
        <dgm:presLayoutVars>
          <dgm:bulletEnabled val="1"/>
        </dgm:presLayoutVars>
      </dgm:prSet>
      <dgm:spPr/>
    </dgm:pt>
    <dgm:pt modelId="{55E529C5-AC54-42A5-8072-1969EE92339A}" type="pres">
      <dgm:prSet presAssocID="{B9F98150-6F2D-426D-A1C0-3D76FEC79938}" presName="sp" presStyleCnt="0"/>
      <dgm:spPr/>
    </dgm:pt>
    <dgm:pt modelId="{61A4FEF8-C051-4269-B584-05CC45FB31DB}" type="pres">
      <dgm:prSet presAssocID="{908BE3EA-CA05-4258-9E91-E434ED9BA6B9}" presName="linNode" presStyleCnt="0"/>
      <dgm:spPr/>
    </dgm:pt>
    <dgm:pt modelId="{F0D5D66B-0757-4742-81D0-DBCCF74DBBFE}" type="pres">
      <dgm:prSet presAssocID="{908BE3EA-CA05-4258-9E91-E434ED9BA6B9}" presName="parentText" presStyleLbl="node1" presStyleIdx="2" presStyleCnt="3" custScaleX="79843" custScaleY="105664" custLinFactNeighborX="-155" custLinFactNeighborY="26502">
        <dgm:presLayoutVars>
          <dgm:chMax val="1"/>
          <dgm:bulletEnabled val="1"/>
        </dgm:presLayoutVars>
      </dgm:prSet>
      <dgm:spPr/>
    </dgm:pt>
    <dgm:pt modelId="{06C77D0C-0B27-43AC-9570-0849C23EEAE6}" type="pres">
      <dgm:prSet presAssocID="{908BE3EA-CA05-4258-9E91-E434ED9BA6B9}" presName="descendantText" presStyleLbl="alignAccFollowNode1" presStyleIdx="2" presStyleCnt="3" custScaleX="107548" custScaleY="134287" custLinFactNeighborX="-3563" custLinFactNeighborY="16593">
        <dgm:presLayoutVars>
          <dgm:bulletEnabled val="1"/>
        </dgm:presLayoutVars>
      </dgm:prSet>
      <dgm:spPr/>
    </dgm:pt>
  </dgm:ptLst>
  <dgm:cxnLst>
    <dgm:cxn modelId="{3BCA6B0B-2B85-4CD7-B35E-85BC737DBC27}" type="presOf" srcId="{43F2DB24-122D-4FA2-A189-753CEC025DE2}" destId="{165B46E5-0933-401A-8254-306B61102190}" srcOrd="0" destOrd="0" presId="urn:microsoft.com/office/officeart/2005/8/layout/vList5"/>
    <dgm:cxn modelId="{1946D50C-05E4-4C18-BEAC-086D40EAD557}" srcId="{338D39CC-29D1-43AA-885C-A4DA55A6D1F4}" destId="{ADA34195-E038-48AD-A861-A730A2222AA1}" srcOrd="1" destOrd="0" parTransId="{7A17AE28-862D-4321-80ED-7EC424A61834}" sibTransId="{B9F98150-6F2D-426D-A1C0-3D76FEC79938}"/>
    <dgm:cxn modelId="{43DD4529-DA7F-401E-A30A-7059DE3B59F4}" srcId="{908BE3EA-CA05-4258-9E91-E434ED9BA6B9}" destId="{3A422DF6-83F7-4A88-85DB-E51C45680F23}" srcOrd="0" destOrd="0" parTransId="{CE76162E-0D20-4309-A3D6-0A722C126BE4}" sibTransId="{1778EB87-0DBF-44F4-B58C-7AB3981B0AD8}"/>
    <dgm:cxn modelId="{5F0A5844-6479-41F9-9DD6-4489C59D04E8}" type="presOf" srcId="{B0386082-696D-46F1-8C32-DC3545302969}" destId="{94E6C767-6E3D-4737-8EFC-FC9418DB3B42}" srcOrd="0" destOrd="1" presId="urn:microsoft.com/office/officeart/2005/8/layout/vList5"/>
    <dgm:cxn modelId="{F69E7E4B-4EA3-47CF-ADA2-EE119E4221A3}" srcId="{338D39CC-29D1-43AA-885C-A4DA55A6D1F4}" destId="{908BE3EA-CA05-4258-9E91-E434ED9BA6B9}" srcOrd="2" destOrd="0" parTransId="{F86C5B48-776F-4863-9765-C6C8A610816D}" sibTransId="{6EEC6573-C2C9-464C-9990-44AF9179FBDE}"/>
    <dgm:cxn modelId="{3C652158-6240-401F-88A2-D9008E656566}" type="presOf" srcId="{338D39CC-29D1-43AA-885C-A4DA55A6D1F4}" destId="{EB808C79-400D-4C5C-92D5-7275BE624BC3}" srcOrd="0" destOrd="0" presId="urn:microsoft.com/office/officeart/2005/8/layout/vList5"/>
    <dgm:cxn modelId="{DCB00686-C2B7-4604-B95D-A36580ABF058}" srcId="{908BE3EA-CA05-4258-9E91-E434ED9BA6B9}" destId="{DF42CE97-936F-4F0C-A9E2-5A0503D94D0F}" srcOrd="1" destOrd="0" parTransId="{5F184807-F76B-447E-9488-D00F3460FCCE}" sibTransId="{55278CF7-299A-45C3-955C-20FB42B190CB}"/>
    <dgm:cxn modelId="{11A4438E-A9C7-4082-BD18-CD4B0B8560E7}" srcId="{908BE3EA-CA05-4258-9E91-E434ED9BA6B9}" destId="{01C0AF77-62DF-40C1-8AD0-E1F24812C8B0}" srcOrd="2" destOrd="0" parTransId="{4F914DF7-78E0-40B3-95C8-DDB836BF67A9}" sibTransId="{958917D8-1CB7-4488-B961-364DE7C4A882}"/>
    <dgm:cxn modelId="{51E70EA0-ED1B-4418-B999-5EF99AA04559}" srcId="{43F2DB24-122D-4FA2-A189-753CEC025DE2}" destId="{B0386082-696D-46F1-8C32-DC3545302969}" srcOrd="1" destOrd="0" parTransId="{F12B4325-34D7-4772-B36E-D5B2F4B70D82}" sibTransId="{4C986F67-8624-42F1-AD2D-E7021D342816}"/>
    <dgm:cxn modelId="{D45035A1-1684-48D8-9A46-56EDA3B8215F}" type="presOf" srcId="{01C0AF77-62DF-40C1-8AD0-E1F24812C8B0}" destId="{06C77D0C-0B27-43AC-9570-0849C23EEAE6}" srcOrd="0" destOrd="2" presId="urn:microsoft.com/office/officeart/2005/8/layout/vList5"/>
    <dgm:cxn modelId="{C0ED97A4-9739-4BE8-B567-E4577164C116}" type="presOf" srcId="{434B9C8E-D4EC-4DE9-BF58-9E79F9119160}" destId="{43C8ACA8-1E56-4D88-89F1-01AF9911BE7C}" srcOrd="0" destOrd="0" presId="urn:microsoft.com/office/officeart/2005/8/layout/vList5"/>
    <dgm:cxn modelId="{CDB8AFA9-250D-428B-9025-1CD4E8516DFD}" type="presOf" srcId="{3A422DF6-83F7-4A88-85DB-E51C45680F23}" destId="{06C77D0C-0B27-43AC-9570-0849C23EEAE6}" srcOrd="0" destOrd="0" presId="urn:microsoft.com/office/officeart/2005/8/layout/vList5"/>
    <dgm:cxn modelId="{440D6EB7-A02B-4A08-8216-6658CAC9121D}" type="presOf" srcId="{908BE3EA-CA05-4258-9E91-E434ED9BA6B9}" destId="{F0D5D66B-0757-4742-81D0-DBCCF74DBBFE}" srcOrd="0" destOrd="0" presId="urn:microsoft.com/office/officeart/2005/8/layout/vList5"/>
    <dgm:cxn modelId="{0BCD69C5-697D-4E3A-B472-8512B15F47D4}" srcId="{43F2DB24-122D-4FA2-A189-753CEC025DE2}" destId="{1C633382-8F59-4D2A-B76A-81BAD715A2FB}" srcOrd="0" destOrd="0" parTransId="{8C45D834-6BD4-4F92-BBBD-C77F4200526F}" sibTransId="{95033652-A8C1-4D19-BB6C-79DA38ABF50C}"/>
    <dgm:cxn modelId="{CFF207D6-C97E-43D2-8025-2B68C45E8A17}" srcId="{338D39CC-29D1-43AA-885C-A4DA55A6D1F4}" destId="{43F2DB24-122D-4FA2-A189-753CEC025DE2}" srcOrd="0" destOrd="0" parTransId="{277757C3-B2DB-40BA-BA9D-32289C57045C}" sibTransId="{D6ED6C2A-8C3F-4C98-BF7C-B8D904009E9E}"/>
    <dgm:cxn modelId="{EF7D1AD6-26ED-4D3F-9A5C-2F0E52B907DB}" type="presOf" srcId="{1C633382-8F59-4D2A-B76A-81BAD715A2FB}" destId="{94E6C767-6E3D-4737-8EFC-FC9418DB3B42}" srcOrd="0" destOrd="0" presId="urn:microsoft.com/office/officeart/2005/8/layout/vList5"/>
    <dgm:cxn modelId="{2FB4BCDC-33E9-453E-9F7E-AE28F6E6325F}" srcId="{ADA34195-E038-48AD-A861-A730A2222AA1}" destId="{434B9C8E-D4EC-4DE9-BF58-9E79F9119160}" srcOrd="0" destOrd="0" parTransId="{C729A281-EE3B-44DC-BA4E-04D2C880AF4F}" sibTransId="{2FF32501-2D52-4298-A71A-E2579FE9AC3A}"/>
    <dgm:cxn modelId="{4EC978EA-B1DC-43D9-B4C8-6F3023D512DD}" srcId="{43F2DB24-122D-4FA2-A189-753CEC025DE2}" destId="{5392A93C-C575-42FB-A6AC-40EAECC5139A}" srcOrd="2" destOrd="0" parTransId="{65A373C6-9D5B-453D-A9D5-4590FB497554}" sibTransId="{554C5E09-31A2-4E78-86C4-615B6E23DED3}"/>
    <dgm:cxn modelId="{274AFCEA-A7F5-4366-96DF-6069428019AA}" type="presOf" srcId="{5392A93C-C575-42FB-A6AC-40EAECC5139A}" destId="{94E6C767-6E3D-4737-8EFC-FC9418DB3B42}" srcOrd="0" destOrd="2" presId="urn:microsoft.com/office/officeart/2005/8/layout/vList5"/>
    <dgm:cxn modelId="{5E6C2FFB-DB36-4C08-9103-B8C96CB60929}" type="presOf" srcId="{ADA34195-E038-48AD-A861-A730A2222AA1}" destId="{1047900B-A557-4725-81B8-519F66758189}" srcOrd="0" destOrd="0" presId="urn:microsoft.com/office/officeart/2005/8/layout/vList5"/>
    <dgm:cxn modelId="{3AE4F2FB-759B-45B9-8200-8D9BD555AC50}" type="presOf" srcId="{DF42CE97-936F-4F0C-A9E2-5A0503D94D0F}" destId="{06C77D0C-0B27-43AC-9570-0849C23EEAE6}" srcOrd="0" destOrd="1" presId="urn:microsoft.com/office/officeart/2005/8/layout/vList5"/>
    <dgm:cxn modelId="{326D2BB8-C8F9-4971-8DC8-26EB3308982B}" type="presParOf" srcId="{EB808C79-400D-4C5C-92D5-7275BE624BC3}" destId="{57C27A67-CD1B-4AB8-948D-1F20A33B6D43}" srcOrd="0" destOrd="0" presId="urn:microsoft.com/office/officeart/2005/8/layout/vList5"/>
    <dgm:cxn modelId="{68C63612-F41D-4428-B214-D93B16C7A673}" type="presParOf" srcId="{57C27A67-CD1B-4AB8-948D-1F20A33B6D43}" destId="{165B46E5-0933-401A-8254-306B61102190}" srcOrd="0" destOrd="0" presId="urn:microsoft.com/office/officeart/2005/8/layout/vList5"/>
    <dgm:cxn modelId="{17E5D810-F89A-4ACA-BE92-39ABD1570074}" type="presParOf" srcId="{57C27A67-CD1B-4AB8-948D-1F20A33B6D43}" destId="{94E6C767-6E3D-4737-8EFC-FC9418DB3B42}" srcOrd="1" destOrd="0" presId="urn:microsoft.com/office/officeart/2005/8/layout/vList5"/>
    <dgm:cxn modelId="{D4541636-4737-42A8-9DF0-C5BAE0AFC993}" type="presParOf" srcId="{EB808C79-400D-4C5C-92D5-7275BE624BC3}" destId="{7ECFCDBD-A42A-41A5-8645-59FAD4E0668E}" srcOrd="1" destOrd="0" presId="urn:microsoft.com/office/officeart/2005/8/layout/vList5"/>
    <dgm:cxn modelId="{9A8602B8-0522-41DE-9884-59D778E47D28}" type="presParOf" srcId="{EB808C79-400D-4C5C-92D5-7275BE624BC3}" destId="{BF3CEAD4-9A86-4C3B-BA61-22B9E19D6182}" srcOrd="2" destOrd="0" presId="urn:microsoft.com/office/officeart/2005/8/layout/vList5"/>
    <dgm:cxn modelId="{B1B0B399-112B-43A2-A8A0-A04659ED346F}" type="presParOf" srcId="{BF3CEAD4-9A86-4C3B-BA61-22B9E19D6182}" destId="{1047900B-A557-4725-81B8-519F66758189}" srcOrd="0" destOrd="0" presId="urn:microsoft.com/office/officeart/2005/8/layout/vList5"/>
    <dgm:cxn modelId="{481DDC9A-A90B-448F-8AD7-B3AA5DCB311C}" type="presParOf" srcId="{BF3CEAD4-9A86-4C3B-BA61-22B9E19D6182}" destId="{43C8ACA8-1E56-4D88-89F1-01AF9911BE7C}" srcOrd="1" destOrd="0" presId="urn:microsoft.com/office/officeart/2005/8/layout/vList5"/>
    <dgm:cxn modelId="{A33699BC-5A67-4124-9EE0-D6C5D6F9F62F}" type="presParOf" srcId="{EB808C79-400D-4C5C-92D5-7275BE624BC3}" destId="{55E529C5-AC54-42A5-8072-1969EE92339A}" srcOrd="3" destOrd="0" presId="urn:microsoft.com/office/officeart/2005/8/layout/vList5"/>
    <dgm:cxn modelId="{369D088C-55C8-480A-9772-B4C851774231}" type="presParOf" srcId="{EB808C79-400D-4C5C-92D5-7275BE624BC3}" destId="{61A4FEF8-C051-4269-B584-05CC45FB31DB}" srcOrd="4" destOrd="0" presId="urn:microsoft.com/office/officeart/2005/8/layout/vList5"/>
    <dgm:cxn modelId="{926E79E9-94FF-494D-A5FD-93ED6BAD7D86}" type="presParOf" srcId="{61A4FEF8-C051-4269-B584-05CC45FB31DB}" destId="{F0D5D66B-0757-4742-81D0-DBCCF74DBBFE}" srcOrd="0" destOrd="0" presId="urn:microsoft.com/office/officeart/2005/8/layout/vList5"/>
    <dgm:cxn modelId="{9CC0D6BE-DF7A-43BB-90B7-7EAA8C36F058}" type="presParOf" srcId="{61A4FEF8-C051-4269-B584-05CC45FB31DB}" destId="{06C77D0C-0B27-43AC-9570-0849C23EEA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BB6CF9-5C97-4C64-B89C-A0E8AD31AA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68A0361-709E-4E04-B93E-2D311FA4ABD1}" type="pres">
      <dgm:prSet presAssocID="{D7BB6CF9-5C97-4C64-B89C-A0E8AD31AA4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21517A-5A95-4E7F-84CF-031665692757}" type="presOf" srcId="{D7BB6CF9-5C97-4C64-B89C-A0E8AD31AA4E}" destId="{168A0361-709E-4E04-B93E-2D311FA4ABD1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21601-0EA3-4360-88BC-8603B9AB3909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F88D491-C4E9-41B2-9EC9-DFD1F99EBB46}">
      <dgm:prSet phldrT="[文字]"/>
      <dgm:spPr/>
      <dgm:t>
        <a:bodyPr/>
        <a:lstStyle/>
        <a:p>
          <a:r>
            <a:rPr lang="zh-TW" altLang="en-US" dirty="0"/>
            <a:t>每學期</a:t>
          </a:r>
        </a:p>
      </dgm:t>
    </dgm:pt>
    <dgm:pt modelId="{15E8F1D4-39F5-40EB-B925-8F27780EC66C}" type="parTrans" cxnId="{DBBF4E6B-BFE4-4972-B6D3-6DE59952CF05}">
      <dgm:prSet/>
      <dgm:spPr/>
      <dgm:t>
        <a:bodyPr/>
        <a:lstStyle/>
        <a:p>
          <a:endParaRPr lang="zh-TW" altLang="en-US"/>
        </a:p>
      </dgm:t>
    </dgm:pt>
    <dgm:pt modelId="{F15E8555-A3E6-4097-BBBE-B6EB5FF72802}" type="sibTrans" cxnId="{DBBF4E6B-BFE4-4972-B6D3-6DE59952CF05}">
      <dgm:prSet/>
      <dgm:spPr/>
      <dgm:t>
        <a:bodyPr/>
        <a:lstStyle/>
        <a:p>
          <a:endParaRPr lang="zh-TW" altLang="en-US"/>
        </a:p>
      </dgm:t>
    </dgm:pt>
    <dgm:pt modelId="{177AEAA5-47C8-414D-936A-9A380FE1155D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zh-TW" altLang="en-US" dirty="0"/>
            <a:t>大學部</a:t>
          </a:r>
        </a:p>
      </dgm:t>
    </dgm:pt>
    <dgm:pt modelId="{24C43A6A-5519-4A51-B9A5-6FDF2285D8C3}" type="parTrans" cxnId="{B0176BDA-F1C0-48A0-A411-3FDA14673263}">
      <dgm:prSet/>
      <dgm:spPr/>
      <dgm:t>
        <a:bodyPr/>
        <a:lstStyle/>
        <a:p>
          <a:endParaRPr lang="zh-TW" altLang="en-US"/>
        </a:p>
      </dgm:t>
    </dgm:pt>
    <dgm:pt modelId="{32A90201-F3EE-452F-AC86-0BF4E478326E}" type="sibTrans" cxnId="{B0176BDA-F1C0-48A0-A411-3FDA14673263}">
      <dgm:prSet/>
      <dgm:spPr/>
      <dgm:t>
        <a:bodyPr/>
        <a:lstStyle/>
        <a:p>
          <a:endParaRPr lang="zh-TW" altLang="en-US"/>
        </a:p>
      </dgm:t>
    </dgm:pt>
    <dgm:pt modelId="{59B51E98-0DD8-42E3-AE96-763631B8741E}">
      <dgm:prSet phldrT="[文字]"/>
      <dgm:spPr/>
      <dgm:t>
        <a:bodyPr/>
        <a:lstStyle/>
        <a:p>
          <a:r>
            <a:rPr lang="zh-TW" altLang="en-US" dirty="0"/>
            <a:t>約</a:t>
          </a:r>
          <a:r>
            <a:rPr lang="en-US" altLang="zh-TW" dirty="0"/>
            <a:t>50</a:t>
          </a:r>
          <a:r>
            <a:rPr lang="zh-TW" altLang="en-US" dirty="0"/>
            <a:t>多門</a:t>
          </a:r>
        </a:p>
      </dgm:t>
    </dgm:pt>
    <dgm:pt modelId="{BE7D96D5-F0D5-4D07-BDD7-C8784B3526AC}" type="parTrans" cxnId="{7F9021BD-E1B3-4889-B53E-5F5678472D9A}">
      <dgm:prSet/>
      <dgm:spPr/>
      <dgm:t>
        <a:bodyPr/>
        <a:lstStyle/>
        <a:p>
          <a:endParaRPr lang="zh-TW" altLang="en-US"/>
        </a:p>
      </dgm:t>
    </dgm:pt>
    <dgm:pt modelId="{6499A23B-B224-405F-AB25-5AFB931EE816}" type="sibTrans" cxnId="{7F9021BD-E1B3-4889-B53E-5F5678472D9A}">
      <dgm:prSet/>
      <dgm:spPr/>
      <dgm:t>
        <a:bodyPr/>
        <a:lstStyle/>
        <a:p>
          <a:endParaRPr lang="zh-TW" altLang="en-US"/>
        </a:p>
      </dgm:t>
    </dgm:pt>
    <dgm:pt modelId="{3510D97A-3476-4DEA-9D70-40C7B8EB5E4E}">
      <dgm:prSet phldrT="[文字]"/>
      <dgm:spPr/>
      <dgm:t>
        <a:bodyPr/>
        <a:lstStyle/>
        <a:p>
          <a:r>
            <a:rPr lang="zh-TW" altLang="en-US" dirty="0"/>
            <a:t>每學期</a:t>
          </a:r>
        </a:p>
      </dgm:t>
    </dgm:pt>
    <dgm:pt modelId="{C206E323-987A-449A-AEE3-BF698795C9DB}" type="parTrans" cxnId="{C0F8E7EC-40B6-4393-8BA9-AD72DF88BBEC}">
      <dgm:prSet/>
      <dgm:spPr/>
      <dgm:t>
        <a:bodyPr/>
        <a:lstStyle/>
        <a:p>
          <a:endParaRPr lang="zh-TW" altLang="en-US"/>
        </a:p>
      </dgm:t>
    </dgm:pt>
    <dgm:pt modelId="{3F835227-3A6E-4C2A-A3CF-2B4498566138}" type="sibTrans" cxnId="{C0F8E7EC-40B6-4393-8BA9-AD72DF88BBEC}">
      <dgm:prSet/>
      <dgm:spPr/>
      <dgm:t>
        <a:bodyPr/>
        <a:lstStyle/>
        <a:p>
          <a:endParaRPr lang="zh-TW" altLang="en-US"/>
        </a:p>
      </dgm:t>
    </dgm:pt>
    <dgm:pt modelId="{72D80051-942F-4B09-B8A6-E60784172400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zh-TW" altLang="en-US" dirty="0"/>
            <a:t>研究所</a:t>
          </a:r>
          <a:endParaRPr lang="en-US" altLang="zh-TW" dirty="0"/>
        </a:p>
      </dgm:t>
    </dgm:pt>
    <dgm:pt modelId="{F28DC5EB-80B6-4C86-BFC6-EC23F4F5F0D3}" type="parTrans" cxnId="{B920DF45-D258-49EA-9021-08C39BF600EC}">
      <dgm:prSet/>
      <dgm:spPr/>
      <dgm:t>
        <a:bodyPr/>
        <a:lstStyle/>
        <a:p>
          <a:endParaRPr lang="zh-TW" altLang="en-US"/>
        </a:p>
      </dgm:t>
    </dgm:pt>
    <dgm:pt modelId="{0E512C4D-C1E1-45F9-8354-54EA8FF7B352}" type="sibTrans" cxnId="{B920DF45-D258-49EA-9021-08C39BF600EC}">
      <dgm:prSet/>
      <dgm:spPr/>
      <dgm:t>
        <a:bodyPr/>
        <a:lstStyle/>
        <a:p>
          <a:endParaRPr lang="zh-TW" altLang="en-US"/>
        </a:p>
      </dgm:t>
    </dgm:pt>
    <dgm:pt modelId="{CAC5586B-FFAB-4092-92E1-D9CB8939AAA3}">
      <dgm:prSet phldrT="[文字]"/>
      <dgm:spPr/>
      <dgm:t>
        <a:bodyPr/>
        <a:lstStyle/>
        <a:p>
          <a:r>
            <a:rPr lang="zh-TW" altLang="en-US" dirty="0"/>
            <a:t>約</a:t>
          </a:r>
          <a:r>
            <a:rPr lang="en-US" altLang="zh-TW" dirty="0"/>
            <a:t>140</a:t>
          </a:r>
          <a:r>
            <a:rPr lang="zh-TW" altLang="en-US" dirty="0"/>
            <a:t>多門</a:t>
          </a:r>
        </a:p>
      </dgm:t>
    </dgm:pt>
    <dgm:pt modelId="{AA16F22A-1807-4288-A6E8-A96D44C019B5}" type="parTrans" cxnId="{DBCFB8E9-B357-46E7-AB8D-983A54443C3C}">
      <dgm:prSet/>
      <dgm:spPr/>
      <dgm:t>
        <a:bodyPr/>
        <a:lstStyle/>
        <a:p>
          <a:endParaRPr lang="zh-TW" altLang="en-US"/>
        </a:p>
      </dgm:t>
    </dgm:pt>
    <dgm:pt modelId="{8735FC4E-146B-46CB-AF1F-C5CD39885DAC}" type="sibTrans" cxnId="{DBCFB8E9-B357-46E7-AB8D-983A54443C3C}">
      <dgm:prSet/>
      <dgm:spPr/>
      <dgm:t>
        <a:bodyPr/>
        <a:lstStyle/>
        <a:p>
          <a:endParaRPr lang="zh-TW" altLang="en-US"/>
        </a:p>
      </dgm:t>
    </dgm:pt>
    <dgm:pt modelId="{AF540D4C-7B70-469D-8750-43A1014C6EAB}" type="pres">
      <dgm:prSet presAssocID="{F4421601-0EA3-4360-88BC-8603B9AB3909}" presName="list" presStyleCnt="0">
        <dgm:presLayoutVars>
          <dgm:dir/>
          <dgm:animLvl val="lvl"/>
        </dgm:presLayoutVars>
      </dgm:prSet>
      <dgm:spPr/>
    </dgm:pt>
    <dgm:pt modelId="{144C0F4D-860C-43DE-A3D4-EF5E0AA06929}" type="pres">
      <dgm:prSet presAssocID="{6F88D491-C4E9-41B2-9EC9-DFD1F99EBB46}" presName="posSpace" presStyleCnt="0"/>
      <dgm:spPr/>
    </dgm:pt>
    <dgm:pt modelId="{79BF2330-C592-4E21-9146-2AC1DF679BA7}" type="pres">
      <dgm:prSet presAssocID="{6F88D491-C4E9-41B2-9EC9-DFD1F99EBB46}" presName="vertFlow" presStyleCnt="0"/>
      <dgm:spPr/>
    </dgm:pt>
    <dgm:pt modelId="{3872D82A-FB3B-412B-A774-B1F57B427FB8}" type="pres">
      <dgm:prSet presAssocID="{6F88D491-C4E9-41B2-9EC9-DFD1F99EBB46}" presName="topSpace" presStyleCnt="0"/>
      <dgm:spPr/>
    </dgm:pt>
    <dgm:pt modelId="{2606EA36-88D8-42C2-93E9-2EB7069CBF36}" type="pres">
      <dgm:prSet presAssocID="{6F88D491-C4E9-41B2-9EC9-DFD1F99EBB46}" presName="firstComp" presStyleCnt="0"/>
      <dgm:spPr/>
    </dgm:pt>
    <dgm:pt modelId="{4E75E629-59A5-4C94-AF92-C1274CDD6E93}" type="pres">
      <dgm:prSet presAssocID="{6F88D491-C4E9-41B2-9EC9-DFD1F99EBB46}" presName="firstChild" presStyleLbl="bgAccFollowNode1" presStyleIdx="0" presStyleCnt="4"/>
      <dgm:spPr/>
    </dgm:pt>
    <dgm:pt modelId="{69691B89-BAC8-4916-A907-9DE415CD963E}" type="pres">
      <dgm:prSet presAssocID="{6F88D491-C4E9-41B2-9EC9-DFD1F99EBB46}" presName="firstChildTx" presStyleLbl="bgAccFollowNode1" presStyleIdx="0" presStyleCnt="4">
        <dgm:presLayoutVars>
          <dgm:bulletEnabled val="1"/>
        </dgm:presLayoutVars>
      </dgm:prSet>
      <dgm:spPr/>
    </dgm:pt>
    <dgm:pt modelId="{63EA8573-21F8-428E-B13D-ABC5602E20C9}" type="pres">
      <dgm:prSet presAssocID="{59B51E98-0DD8-42E3-AE96-763631B8741E}" presName="comp" presStyleCnt="0"/>
      <dgm:spPr/>
    </dgm:pt>
    <dgm:pt modelId="{E369BE69-D644-43AC-A901-83CA20DCC500}" type="pres">
      <dgm:prSet presAssocID="{59B51E98-0DD8-42E3-AE96-763631B8741E}" presName="child" presStyleLbl="bgAccFollowNode1" presStyleIdx="1" presStyleCnt="4"/>
      <dgm:spPr/>
    </dgm:pt>
    <dgm:pt modelId="{480A3834-27E2-4E24-92DE-57CD2B33591E}" type="pres">
      <dgm:prSet presAssocID="{59B51E98-0DD8-42E3-AE96-763631B8741E}" presName="childTx" presStyleLbl="bgAccFollowNode1" presStyleIdx="1" presStyleCnt="4">
        <dgm:presLayoutVars>
          <dgm:bulletEnabled val="1"/>
        </dgm:presLayoutVars>
      </dgm:prSet>
      <dgm:spPr/>
    </dgm:pt>
    <dgm:pt modelId="{1D506C0F-1869-4236-B8CF-7ECD84EFE103}" type="pres">
      <dgm:prSet presAssocID="{6F88D491-C4E9-41B2-9EC9-DFD1F99EBB46}" presName="negSpace" presStyleCnt="0"/>
      <dgm:spPr/>
    </dgm:pt>
    <dgm:pt modelId="{F3C70A01-0EEC-4571-85C2-CAACE25C5F78}" type="pres">
      <dgm:prSet presAssocID="{6F88D491-C4E9-41B2-9EC9-DFD1F99EBB46}" presName="circle" presStyleLbl="node1" presStyleIdx="0" presStyleCnt="2"/>
      <dgm:spPr/>
    </dgm:pt>
    <dgm:pt modelId="{6F52440E-38DF-4BAF-B8E2-6F8F7733D053}" type="pres">
      <dgm:prSet presAssocID="{F15E8555-A3E6-4097-BBBE-B6EB5FF72802}" presName="transSpace" presStyleCnt="0"/>
      <dgm:spPr/>
    </dgm:pt>
    <dgm:pt modelId="{EF8E97D2-F517-44EC-8FA9-46CF8E5FF3C3}" type="pres">
      <dgm:prSet presAssocID="{3510D97A-3476-4DEA-9D70-40C7B8EB5E4E}" presName="posSpace" presStyleCnt="0"/>
      <dgm:spPr/>
    </dgm:pt>
    <dgm:pt modelId="{162658C3-E518-4295-9058-5FAF61424554}" type="pres">
      <dgm:prSet presAssocID="{3510D97A-3476-4DEA-9D70-40C7B8EB5E4E}" presName="vertFlow" presStyleCnt="0"/>
      <dgm:spPr/>
    </dgm:pt>
    <dgm:pt modelId="{77979F6E-39E6-4D58-B759-E91BF47B9026}" type="pres">
      <dgm:prSet presAssocID="{3510D97A-3476-4DEA-9D70-40C7B8EB5E4E}" presName="topSpace" presStyleCnt="0"/>
      <dgm:spPr/>
    </dgm:pt>
    <dgm:pt modelId="{73DC729C-5F60-424F-8257-8CD5B302895E}" type="pres">
      <dgm:prSet presAssocID="{3510D97A-3476-4DEA-9D70-40C7B8EB5E4E}" presName="firstComp" presStyleCnt="0"/>
      <dgm:spPr/>
    </dgm:pt>
    <dgm:pt modelId="{F9EE828B-6D02-4000-A569-9DDD1753F27B}" type="pres">
      <dgm:prSet presAssocID="{3510D97A-3476-4DEA-9D70-40C7B8EB5E4E}" presName="firstChild" presStyleLbl="bgAccFollowNode1" presStyleIdx="2" presStyleCnt="4"/>
      <dgm:spPr/>
    </dgm:pt>
    <dgm:pt modelId="{41D25A0B-1F62-4BBF-BDFA-7D71E6739450}" type="pres">
      <dgm:prSet presAssocID="{3510D97A-3476-4DEA-9D70-40C7B8EB5E4E}" presName="firstChildTx" presStyleLbl="bgAccFollowNode1" presStyleIdx="2" presStyleCnt="4">
        <dgm:presLayoutVars>
          <dgm:bulletEnabled val="1"/>
        </dgm:presLayoutVars>
      </dgm:prSet>
      <dgm:spPr/>
    </dgm:pt>
    <dgm:pt modelId="{178729D3-AC19-448A-8CB2-986BC0C98E34}" type="pres">
      <dgm:prSet presAssocID="{CAC5586B-FFAB-4092-92E1-D9CB8939AAA3}" presName="comp" presStyleCnt="0"/>
      <dgm:spPr/>
    </dgm:pt>
    <dgm:pt modelId="{2A386587-B3B3-4FFB-8BFA-486822E6C80A}" type="pres">
      <dgm:prSet presAssocID="{CAC5586B-FFAB-4092-92E1-D9CB8939AAA3}" presName="child" presStyleLbl="bgAccFollowNode1" presStyleIdx="3" presStyleCnt="4"/>
      <dgm:spPr/>
    </dgm:pt>
    <dgm:pt modelId="{3960CA86-10C6-43B2-99B6-87934E8B6023}" type="pres">
      <dgm:prSet presAssocID="{CAC5586B-FFAB-4092-92E1-D9CB8939AAA3}" presName="childTx" presStyleLbl="bgAccFollowNode1" presStyleIdx="3" presStyleCnt="4">
        <dgm:presLayoutVars>
          <dgm:bulletEnabled val="1"/>
        </dgm:presLayoutVars>
      </dgm:prSet>
      <dgm:spPr/>
    </dgm:pt>
    <dgm:pt modelId="{DF2896AC-15D7-4008-87C8-3934FB166EF6}" type="pres">
      <dgm:prSet presAssocID="{3510D97A-3476-4DEA-9D70-40C7B8EB5E4E}" presName="negSpace" presStyleCnt="0"/>
      <dgm:spPr/>
    </dgm:pt>
    <dgm:pt modelId="{6C755EC7-E936-491F-A5DB-4B82614886DA}" type="pres">
      <dgm:prSet presAssocID="{3510D97A-3476-4DEA-9D70-40C7B8EB5E4E}" presName="circle" presStyleLbl="node1" presStyleIdx="1" presStyleCnt="2"/>
      <dgm:spPr/>
    </dgm:pt>
  </dgm:ptLst>
  <dgm:cxnLst>
    <dgm:cxn modelId="{EA4A9801-5119-4EDE-839E-FB775D337994}" type="presOf" srcId="{F4421601-0EA3-4360-88BC-8603B9AB3909}" destId="{AF540D4C-7B70-469D-8750-43A1014C6EAB}" srcOrd="0" destOrd="0" presId="urn:microsoft.com/office/officeart/2005/8/layout/hList9"/>
    <dgm:cxn modelId="{80BFC036-390D-4459-8C9F-F38A4B7AABEC}" type="presOf" srcId="{72D80051-942F-4B09-B8A6-E60784172400}" destId="{F9EE828B-6D02-4000-A569-9DDD1753F27B}" srcOrd="0" destOrd="0" presId="urn:microsoft.com/office/officeart/2005/8/layout/hList9"/>
    <dgm:cxn modelId="{AF06543D-2248-4710-9DF9-289089BC5DEB}" type="presOf" srcId="{59B51E98-0DD8-42E3-AE96-763631B8741E}" destId="{480A3834-27E2-4E24-92DE-57CD2B33591E}" srcOrd="1" destOrd="0" presId="urn:microsoft.com/office/officeart/2005/8/layout/hList9"/>
    <dgm:cxn modelId="{B920DF45-D258-49EA-9021-08C39BF600EC}" srcId="{3510D97A-3476-4DEA-9D70-40C7B8EB5E4E}" destId="{72D80051-942F-4B09-B8A6-E60784172400}" srcOrd="0" destOrd="0" parTransId="{F28DC5EB-80B6-4C86-BFC6-EC23F4F5F0D3}" sibTransId="{0E512C4D-C1E1-45F9-8354-54EA8FF7B352}"/>
    <dgm:cxn modelId="{DBBF4E6B-BFE4-4972-B6D3-6DE59952CF05}" srcId="{F4421601-0EA3-4360-88BC-8603B9AB3909}" destId="{6F88D491-C4E9-41B2-9EC9-DFD1F99EBB46}" srcOrd="0" destOrd="0" parTransId="{15E8F1D4-39F5-40EB-B925-8F27780EC66C}" sibTransId="{F15E8555-A3E6-4097-BBBE-B6EB5FF72802}"/>
    <dgm:cxn modelId="{086BB84C-2AF0-4EA3-9C0D-979CFBAAE3BE}" type="presOf" srcId="{59B51E98-0DD8-42E3-AE96-763631B8741E}" destId="{E369BE69-D644-43AC-A901-83CA20DCC500}" srcOrd="0" destOrd="0" presId="urn:microsoft.com/office/officeart/2005/8/layout/hList9"/>
    <dgm:cxn modelId="{A0B6264F-1EDB-485E-89C2-AE7C1F415F12}" type="presOf" srcId="{177AEAA5-47C8-414D-936A-9A380FE1155D}" destId="{69691B89-BAC8-4916-A907-9DE415CD963E}" srcOrd="1" destOrd="0" presId="urn:microsoft.com/office/officeart/2005/8/layout/hList9"/>
    <dgm:cxn modelId="{5A7AED75-127F-48B7-9EE2-DB1BF26C5342}" type="presOf" srcId="{177AEAA5-47C8-414D-936A-9A380FE1155D}" destId="{4E75E629-59A5-4C94-AF92-C1274CDD6E93}" srcOrd="0" destOrd="0" presId="urn:microsoft.com/office/officeart/2005/8/layout/hList9"/>
    <dgm:cxn modelId="{F6E331AD-5DB7-4F51-8F94-938E4FAA34D3}" type="presOf" srcId="{CAC5586B-FFAB-4092-92E1-D9CB8939AAA3}" destId="{3960CA86-10C6-43B2-99B6-87934E8B6023}" srcOrd="1" destOrd="0" presId="urn:microsoft.com/office/officeart/2005/8/layout/hList9"/>
    <dgm:cxn modelId="{D58AD2B7-4813-488E-BFA1-AC9A62D02D46}" type="presOf" srcId="{3510D97A-3476-4DEA-9D70-40C7B8EB5E4E}" destId="{6C755EC7-E936-491F-A5DB-4B82614886DA}" srcOrd="0" destOrd="0" presId="urn:microsoft.com/office/officeart/2005/8/layout/hList9"/>
    <dgm:cxn modelId="{7F9021BD-E1B3-4889-B53E-5F5678472D9A}" srcId="{6F88D491-C4E9-41B2-9EC9-DFD1F99EBB46}" destId="{59B51E98-0DD8-42E3-AE96-763631B8741E}" srcOrd="1" destOrd="0" parTransId="{BE7D96D5-F0D5-4D07-BDD7-C8784B3526AC}" sibTransId="{6499A23B-B224-405F-AB25-5AFB931EE816}"/>
    <dgm:cxn modelId="{514ECFD5-E480-416E-BBEE-5397696C1174}" type="presOf" srcId="{6F88D491-C4E9-41B2-9EC9-DFD1F99EBB46}" destId="{F3C70A01-0EEC-4571-85C2-CAACE25C5F78}" srcOrd="0" destOrd="0" presId="urn:microsoft.com/office/officeart/2005/8/layout/hList9"/>
    <dgm:cxn modelId="{B0176BDA-F1C0-48A0-A411-3FDA14673263}" srcId="{6F88D491-C4E9-41B2-9EC9-DFD1F99EBB46}" destId="{177AEAA5-47C8-414D-936A-9A380FE1155D}" srcOrd="0" destOrd="0" parTransId="{24C43A6A-5519-4A51-B9A5-6FDF2285D8C3}" sibTransId="{32A90201-F3EE-452F-AC86-0BF4E478326E}"/>
    <dgm:cxn modelId="{DBCFB8E9-B357-46E7-AB8D-983A54443C3C}" srcId="{3510D97A-3476-4DEA-9D70-40C7B8EB5E4E}" destId="{CAC5586B-FFAB-4092-92E1-D9CB8939AAA3}" srcOrd="1" destOrd="0" parTransId="{AA16F22A-1807-4288-A6E8-A96D44C019B5}" sibTransId="{8735FC4E-146B-46CB-AF1F-C5CD39885DAC}"/>
    <dgm:cxn modelId="{A5A6D9E9-89BC-49D9-8BC5-65E3F97F0612}" type="presOf" srcId="{CAC5586B-FFAB-4092-92E1-D9CB8939AAA3}" destId="{2A386587-B3B3-4FFB-8BFA-486822E6C80A}" srcOrd="0" destOrd="0" presId="urn:microsoft.com/office/officeart/2005/8/layout/hList9"/>
    <dgm:cxn modelId="{478458EB-36C1-4557-92AF-FDE9AA067C4A}" type="presOf" srcId="{72D80051-942F-4B09-B8A6-E60784172400}" destId="{41D25A0B-1F62-4BBF-BDFA-7D71E6739450}" srcOrd="1" destOrd="0" presId="urn:microsoft.com/office/officeart/2005/8/layout/hList9"/>
    <dgm:cxn modelId="{C0F8E7EC-40B6-4393-8BA9-AD72DF88BBEC}" srcId="{F4421601-0EA3-4360-88BC-8603B9AB3909}" destId="{3510D97A-3476-4DEA-9D70-40C7B8EB5E4E}" srcOrd="1" destOrd="0" parTransId="{C206E323-987A-449A-AEE3-BF698795C9DB}" sibTransId="{3F835227-3A6E-4C2A-A3CF-2B4498566138}"/>
    <dgm:cxn modelId="{A0A14094-C00E-4383-BF79-3AB951C42B3E}" type="presParOf" srcId="{AF540D4C-7B70-469D-8750-43A1014C6EAB}" destId="{144C0F4D-860C-43DE-A3D4-EF5E0AA06929}" srcOrd="0" destOrd="0" presId="urn:microsoft.com/office/officeart/2005/8/layout/hList9"/>
    <dgm:cxn modelId="{89E04FDE-7FDD-4B71-8E44-9C24423E2CD5}" type="presParOf" srcId="{AF540D4C-7B70-469D-8750-43A1014C6EAB}" destId="{79BF2330-C592-4E21-9146-2AC1DF679BA7}" srcOrd="1" destOrd="0" presId="urn:microsoft.com/office/officeart/2005/8/layout/hList9"/>
    <dgm:cxn modelId="{CA0C6BA6-53AB-4B33-B90E-8BB9B9E090AF}" type="presParOf" srcId="{79BF2330-C592-4E21-9146-2AC1DF679BA7}" destId="{3872D82A-FB3B-412B-A774-B1F57B427FB8}" srcOrd="0" destOrd="0" presId="urn:microsoft.com/office/officeart/2005/8/layout/hList9"/>
    <dgm:cxn modelId="{F1D03C4A-DCF5-4F99-B420-9FD152DD228E}" type="presParOf" srcId="{79BF2330-C592-4E21-9146-2AC1DF679BA7}" destId="{2606EA36-88D8-42C2-93E9-2EB7069CBF36}" srcOrd="1" destOrd="0" presId="urn:microsoft.com/office/officeart/2005/8/layout/hList9"/>
    <dgm:cxn modelId="{97FE226A-6D3D-457A-B2FC-3BDD5410643C}" type="presParOf" srcId="{2606EA36-88D8-42C2-93E9-2EB7069CBF36}" destId="{4E75E629-59A5-4C94-AF92-C1274CDD6E93}" srcOrd="0" destOrd="0" presId="urn:microsoft.com/office/officeart/2005/8/layout/hList9"/>
    <dgm:cxn modelId="{A6B4F437-AD33-42B0-838A-FDD97BEA582A}" type="presParOf" srcId="{2606EA36-88D8-42C2-93E9-2EB7069CBF36}" destId="{69691B89-BAC8-4916-A907-9DE415CD963E}" srcOrd="1" destOrd="0" presId="urn:microsoft.com/office/officeart/2005/8/layout/hList9"/>
    <dgm:cxn modelId="{EFCE3FCD-9F6E-4821-9B87-6CEF1B499030}" type="presParOf" srcId="{79BF2330-C592-4E21-9146-2AC1DF679BA7}" destId="{63EA8573-21F8-428E-B13D-ABC5602E20C9}" srcOrd="2" destOrd="0" presId="urn:microsoft.com/office/officeart/2005/8/layout/hList9"/>
    <dgm:cxn modelId="{C3C51C5C-99D8-4751-9983-9E777A8A88D0}" type="presParOf" srcId="{63EA8573-21F8-428E-B13D-ABC5602E20C9}" destId="{E369BE69-D644-43AC-A901-83CA20DCC500}" srcOrd="0" destOrd="0" presId="urn:microsoft.com/office/officeart/2005/8/layout/hList9"/>
    <dgm:cxn modelId="{0B5D5B64-618A-4830-B842-DCFB3F578675}" type="presParOf" srcId="{63EA8573-21F8-428E-B13D-ABC5602E20C9}" destId="{480A3834-27E2-4E24-92DE-57CD2B33591E}" srcOrd="1" destOrd="0" presId="urn:microsoft.com/office/officeart/2005/8/layout/hList9"/>
    <dgm:cxn modelId="{7D3476F4-545D-4E77-8985-72740320E34C}" type="presParOf" srcId="{AF540D4C-7B70-469D-8750-43A1014C6EAB}" destId="{1D506C0F-1869-4236-B8CF-7ECD84EFE103}" srcOrd="2" destOrd="0" presId="urn:microsoft.com/office/officeart/2005/8/layout/hList9"/>
    <dgm:cxn modelId="{6ACCC1DF-6B10-41DF-ABCB-20736C59D1B3}" type="presParOf" srcId="{AF540D4C-7B70-469D-8750-43A1014C6EAB}" destId="{F3C70A01-0EEC-4571-85C2-CAACE25C5F78}" srcOrd="3" destOrd="0" presId="urn:microsoft.com/office/officeart/2005/8/layout/hList9"/>
    <dgm:cxn modelId="{C4DE9204-4676-4655-8C2D-A6C45B6A6F99}" type="presParOf" srcId="{AF540D4C-7B70-469D-8750-43A1014C6EAB}" destId="{6F52440E-38DF-4BAF-B8E2-6F8F7733D053}" srcOrd="4" destOrd="0" presId="urn:microsoft.com/office/officeart/2005/8/layout/hList9"/>
    <dgm:cxn modelId="{CDBC51E4-969D-418E-A7EF-9790025E2951}" type="presParOf" srcId="{AF540D4C-7B70-469D-8750-43A1014C6EAB}" destId="{EF8E97D2-F517-44EC-8FA9-46CF8E5FF3C3}" srcOrd="5" destOrd="0" presId="urn:microsoft.com/office/officeart/2005/8/layout/hList9"/>
    <dgm:cxn modelId="{330F189D-3740-4816-BD49-8E5E434829E2}" type="presParOf" srcId="{AF540D4C-7B70-469D-8750-43A1014C6EAB}" destId="{162658C3-E518-4295-9058-5FAF61424554}" srcOrd="6" destOrd="0" presId="urn:microsoft.com/office/officeart/2005/8/layout/hList9"/>
    <dgm:cxn modelId="{CF1B7F37-163A-42F7-ADB4-F92B91861E8B}" type="presParOf" srcId="{162658C3-E518-4295-9058-5FAF61424554}" destId="{77979F6E-39E6-4D58-B759-E91BF47B9026}" srcOrd="0" destOrd="0" presId="urn:microsoft.com/office/officeart/2005/8/layout/hList9"/>
    <dgm:cxn modelId="{A99D8071-56A4-4EE0-BC9E-20B750CFDD6A}" type="presParOf" srcId="{162658C3-E518-4295-9058-5FAF61424554}" destId="{73DC729C-5F60-424F-8257-8CD5B302895E}" srcOrd="1" destOrd="0" presId="urn:microsoft.com/office/officeart/2005/8/layout/hList9"/>
    <dgm:cxn modelId="{516ADB48-8796-4C05-9F00-5617745FAE9E}" type="presParOf" srcId="{73DC729C-5F60-424F-8257-8CD5B302895E}" destId="{F9EE828B-6D02-4000-A569-9DDD1753F27B}" srcOrd="0" destOrd="0" presId="urn:microsoft.com/office/officeart/2005/8/layout/hList9"/>
    <dgm:cxn modelId="{54A791FE-DC9D-4478-AEDC-7135847CFAE7}" type="presParOf" srcId="{73DC729C-5F60-424F-8257-8CD5B302895E}" destId="{41D25A0B-1F62-4BBF-BDFA-7D71E6739450}" srcOrd="1" destOrd="0" presId="urn:microsoft.com/office/officeart/2005/8/layout/hList9"/>
    <dgm:cxn modelId="{DB1149DF-C762-48A2-8ADB-1D1C501DE702}" type="presParOf" srcId="{162658C3-E518-4295-9058-5FAF61424554}" destId="{178729D3-AC19-448A-8CB2-986BC0C98E34}" srcOrd="2" destOrd="0" presId="urn:microsoft.com/office/officeart/2005/8/layout/hList9"/>
    <dgm:cxn modelId="{A8D6B537-68B3-4674-850B-44AEDC3557F5}" type="presParOf" srcId="{178729D3-AC19-448A-8CB2-986BC0C98E34}" destId="{2A386587-B3B3-4FFB-8BFA-486822E6C80A}" srcOrd="0" destOrd="0" presId="urn:microsoft.com/office/officeart/2005/8/layout/hList9"/>
    <dgm:cxn modelId="{8C7452F6-8798-4415-9A4E-DE8498E0585C}" type="presParOf" srcId="{178729D3-AC19-448A-8CB2-986BC0C98E34}" destId="{3960CA86-10C6-43B2-99B6-87934E8B6023}" srcOrd="1" destOrd="0" presId="urn:microsoft.com/office/officeart/2005/8/layout/hList9"/>
    <dgm:cxn modelId="{1A4F2BD0-240E-4D9F-8D8D-55E867C9439C}" type="presParOf" srcId="{AF540D4C-7B70-469D-8750-43A1014C6EAB}" destId="{DF2896AC-15D7-4008-87C8-3934FB166EF6}" srcOrd="7" destOrd="0" presId="urn:microsoft.com/office/officeart/2005/8/layout/hList9"/>
    <dgm:cxn modelId="{0AB78F1E-8B79-4605-A655-750D857EBC96}" type="presParOf" srcId="{AF540D4C-7B70-469D-8750-43A1014C6EAB}" destId="{6C755EC7-E936-491F-A5DB-4B82614886D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55519D-2D54-45ED-BEC3-8D8C1D753A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E3AD86A-8C17-49AD-A35A-0728C8040D6B}">
      <dgm:prSet phldrT="[文字]"/>
      <dgm:spPr/>
      <dgm:t>
        <a:bodyPr/>
        <a:lstStyle/>
        <a:p>
          <a:r>
            <a:rPr lang="en-US" altLang="zh-TW" dirty="0"/>
            <a:t>111-2</a:t>
          </a:r>
          <a:r>
            <a:rPr lang="zh-TW" altLang="en-US" dirty="0"/>
            <a:t> 學期</a:t>
          </a:r>
        </a:p>
      </dgm:t>
    </dgm:pt>
    <dgm:pt modelId="{A32B670A-3F75-44D7-8F33-3689E9E456C6}" type="parTrans" cxnId="{4F116669-B80C-4CA2-B4B5-391115B50315}">
      <dgm:prSet/>
      <dgm:spPr/>
      <dgm:t>
        <a:bodyPr/>
        <a:lstStyle/>
        <a:p>
          <a:endParaRPr lang="zh-TW" altLang="en-US"/>
        </a:p>
      </dgm:t>
    </dgm:pt>
    <dgm:pt modelId="{F9BDDF23-4A00-49A1-88F9-F5ACEB9EB74D}" type="sibTrans" cxnId="{4F116669-B80C-4CA2-B4B5-391115B50315}">
      <dgm:prSet/>
      <dgm:spPr/>
      <dgm:t>
        <a:bodyPr/>
        <a:lstStyle/>
        <a:p>
          <a:endParaRPr lang="zh-TW" altLang="en-US"/>
        </a:p>
      </dgm:t>
    </dgm:pt>
    <dgm:pt modelId="{1B482C16-5D73-48B2-8E6A-EEB1CDEC5278}">
      <dgm:prSet phldrT="[文字]"/>
      <dgm:spPr/>
      <dgm:t>
        <a:bodyPr/>
        <a:lstStyle/>
        <a:p>
          <a:r>
            <a:rPr lang="en-US" altLang="zh-TW" dirty="0"/>
            <a:t>112-1</a:t>
          </a:r>
          <a:r>
            <a:rPr lang="zh-TW" altLang="en-US" dirty="0"/>
            <a:t> 學期</a:t>
          </a:r>
        </a:p>
      </dgm:t>
    </dgm:pt>
    <dgm:pt modelId="{9009497C-75BB-4A37-B8BF-4BB9CFA4D6AE}" type="parTrans" cxnId="{931E98E4-3BBC-429C-982A-D8428AED9F94}">
      <dgm:prSet/>
      <dgm:spPr/>
      <dgm:t>
        <a:bodyPr/>
        <a:lstStyle/>
        <a:p>
          <a:endParaRPr lang="zh-TW" altLang="en-US"/>
        </a:p>
      </dgm:t>
    </dgm:pt>
    <dgm:pt modelId="{6596EAD5-4247-499C-8249-503A478F0674}" type="sibTrans" cxnId="{931E98E4-3BBC-429C-982A-D8428AED9F94}">
      <dgm:prSet/>
      <dgm:spPr/>
      <dgm:t>
        <a:bodyPr/>
        <a:lstStyle/>
        <a:p>
          <a:endParaRPr lang="zh-TW" altLang="en-US"/>
        </a:p>
      </dgm:t>
    </dgm:pt>
    <dgm:pt modelId="{2CCD48D9-B6B0-429B-96CE-DA3DCC00AE12}">
      <dgm:prSet phldrT="[文字]"/>
      <dgm:spPr/>
      <dgm:t>
        <a:bodyPr/>
        <a:lstStyle/>
        <a:p>
          <a:r>
            <a:rPr lang="zh-TW" altLang="en-US" b="0" i="0" dirty="0"/>
            <a:t>英美法導論</a:t>
          </a:r>
          <a:endParaRPr lang="zh-TW" altLang="en-US" dirty="0">
            <a:solidFill>
              <a:schemeClr val="tx1"/>
            </a:solidFill>
          </a:endParaRPr>
        </a:p>
      </dgm:t>
    </dgm:pt>
    <dgm:pt modelId="{5A7A68EB-7856-4436-AA10-CB93D84DC153}" type="parTrans" cxnId="{FB9704C0-8F90-42F8-BC16-588D153184A0}">
      <dgm:prSet/>
      <dgm:spPr/>
      <dgm:t>
        <a:bodyPr/>
        <a:lstStyle/>
        <a:p>
          <a:endParaRPr lang="zh-TW" altLang="en-US"/>
        </a:p>
      </dgm:t>
    </dgm:pt>
    <dgm:pt modelId="{8D47C8B6-873A-4476-91B7-2A09AAA7ED35}" type="sibTrans" cxnId="{FB9704C0-8F90-42F8-BC16-588D153184A0}">
      <dgm:prSet/>
      <dgm:spPr/>
      <dgm:t>
        <a:bodyPr/>
        <a:lstStyle/>
        <a:p>
          <a:endParaRPr lang="zh-TW" altLang="en-US"/>
        </a:p>
      </dgm:t>
    </dgm:pt>
    <dgm:pt modelId="{4F6B4581-E869-4502-A1A3-DA02463BC1BD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臺灣憲法</a:t>
          </a:r>
        </a:p>
      </dgm:t>
    </dgm:pt>
    <dgm:pt modelId="{9DA1DF12-AEDE-4887-8627-52F1D8CEDE81}" type="parTrans" cxnId="{D267C3DC-3FF3-44A7-9CF0-9829BB320869}">
      <dgm:prSet/>
      <dgm:spPr/>
      <dgm:t>
        <a:bodyPr/>
        <a:lstStyle/>
        <a:p>
          <a:endParaRPr lang="zh-TW" altLang="en-US"/>
        </a:p>
      </dgm:t>
    </dgm:pt>
    <dgm:pt modelId="{9520AAD9-33E8-4A5C-895F-F5AEFC47622D}" type="sibTrans" cxnId="{D267C3DC-3FF3-44A7-9CF0-9829BB320869}">
      <dgm:prSet/>
      <dgm:spPr/>
      <dgm:t>
        <a:bodyPr/>
        <a:lstStyle/>
        <a:p>
          <a:endParaRPr lang="zh-TW" altLang="en-US"/>
        </a:p>
      </dgm:t>
    </dgm:pt>
    <dgm:pt modelId="{0DB05980-147E-4BC7-A5ED-2C2B6FD8154A}">
      <dgm:prSet phldrT="[文字]"/>
      <dgm:spPr/>
      <dgm:t>
        <a:bodyPr/>
        <a:lstStyle/>
        <a:p>
          <a:r>
            <a:rPr lang="zh-TW" altLang="en-US" b="0" i="0" dirty="0"/>
            <a:t>英美侵權行為法乙</a:t>
          </a:r>
          <a:endParaRPr lang="zh-TW" altLang="en-US" dirty="0">
            <a:solidFill>
              <a:schemeClr val="tx1"/>
            </a:solidFill>
          </a:endParaRPr>
        </a:p>
      </dgm:t>
    </dgm:pt>
    <dgm:pt modelId="{9A3477C1-0059-476F-B9C4-3E99D449AC66}" type="parTrans" cxnId="{C520A3EE-AC74-491D-B251-6874B11F4071}">
      <dgm:prSet/>
      <dgm:spPr/>
    </dgm:pt>
    <dgm:pt modelId="{7753DCEA-8CDB-4A9E-8242-DC243529B4BB}" type="sibTrans" cxnId="{C520A3EE-AC74-491D-B251-6874B11F4071}">
      <dgm:prSet/>
      <dgm:spPr/>
    </dgm:pt>
    <dgm:pt modelId="{B0AD838A-949E-4729-BE0D-CBACDEA4C640}">
      <dgm:prSet phldrT="[文字]"/>
      <dgm:spPr/>
      <dgm:t>
        <a:bodyPr/>
        <a:lstStyle/>
        <a:p>
          <a:r>
            <a:rPr lang="zh-TW" altLang="en-US" b="0" i="0" dirty="0"/>
            <a:t>比較醫療法</a:t>
          </a:r>
          <a:endParaRPr lang="zh-TW" altLang="en-US" dirty="0">
            <a:solidFill>
              <a:schemeClr val="tx1"/>
            </a:solidFill>
          </a:endParaRPr>
        </a:p>
      </dgm:t>
    </dgm:pt>
    <dgm:pt modelId="{250A6F2C-C61B-47B2-87C9-8339946EFE00}" type="parTrans" cxnId="{8AD6A49E-A336-495A-A84E-23D393615766}">
      <dgm:prSet/>
      <dgm:spPr/>
    </dgm:pt>
    <dgm:pt modelId="{DBCFB343-EC59-4528-840C-30BB7983DE5A}" type="sibTrans" cxnId="{8AD6A49E-A336-495A-A84E-23D393615766}">
      <dgm:prSet/>
      <dgm:spPr/>
    </dgm:pt>
    <dgm:pt modelId="{7DDB63AE-3489-4A49-8258-6D309EB33182}">
      <dgm:prSet phldrT="[文字]"/>
      <dgm:spPr/>
      <dgm:t>
        <a:bodyPr/>
        <a:lstStyle/>
        <a:p>
          <a:r>
            <a:rPr lang="zh-TW" altLang="en-US" b="0" i="0" dirty="0"/>
            <a:t>國際商務仲裁法理</a:t>
          </a:r>
          <a:endParaRPr lang="zh-TW" altLang="en-US" dirty="0">
            <a:solidFill>
              <a:schemeClr val="tx1"/>
            </a:solidFill>
          </a:endParaRPr>
        </a:p>
      </dgm:t>
    </dgm:pt>
    <dgm:pt modelId="{961466C9-95D0-4AA7-98CD-F651E6681FF4}" type="parTrans" cxnId="{D54C4252-EBD4-4E2F-BCB5-E156B7DE7E32}">
      <dgm:prSet/>
      <dgm:spPr/>
    </dgm:pt>
    <dgm:pt modelId="{4E93E675-A6AC-4775-BC89-533E90D6F187}" type="sibTrans" cxnId="{D54C4252-EBD4-4E2F-BCB5-E156B7DE7E32}">
      <dgm:prSet/>
      <dgm:spPr/>
    </dgm:pt>
    <dgm:pt modelId="{389A859D-AABD-4FE2-A4DD-130E8D5D086A}">
      <dgm:prSet phldrT="[文字]"/>
      <dgm:spPr/>
      <dgm:t>
        <a:bodyPr/>
        <a:lstStyle/>
        <a:p>
          <a:r>
            <a:rPr lang="zh-TW" altLang="en-US" b="0" i="0" dirty="0"/>
            <a:t>國際商務與投資仲裁</a:t>
          </a:r>
          <a:endParaRPr lang="zh-TW" altLang="en-US" dirty="0">
            <a:solidFill>
              <a:schemeClr val="tx1"/>
            </a:solidFill>
          </a:endParaRPr>
        </a:p>
      </dgm:t>
    </dgm:pt>
    <dgm:pt modelId="{8C3D4E8B-0F92-453F-824D-A257605AF9FA}" type="sibTrans" cxnId="{31DB5A28-6F46-438E-84E1-F176E8C9B8F0}">
      <dgm:prSet/>
      <dgm:spPr/>
    </dgm:pt>
    <dgm:pt modelId="{3371D7BF-C859-4187-991B-014C645BDCB5}" type="parTrans" cxnId="{31DB5A28-6F46-438E-84E1-F176E8C9B8F0}">
      <dgm:prSet/>
      <dgm:spPr/>
    </dgm:pt>
    <dgm:pt modelId="{FC4D5EFE-5E37-451F-B00A-8F63CF8697C2}">
      <dgm:prSet phldrT="[文字]"/>
      <dgm:spPr/>
      <dgm:t>
        <a:bodyPr/>
        <a:lstStyle/>
        <a:p>
          <a:r>
            <a:rPr lang="zh-TW" altLang="en-US" b="0" i="0" dirty="0"/>
            <a:t>日本娛樂產業之著作權商務議題</a:t>
          </a:r>
          <a:endParaRPr lang="zh-TW" altLang="en-US" dirty="0">
            <a:solidFill>
              <a:schemeClr val="tx1"/>
            </a:solidFill>
          </a:endParaRPr>
        </a:p>
      </dgm:t>
    </dgm:pt>
    <dgm:pt modelId="{66CAD600-BC26-4FC4-8A60-85C808E4CD62}" type="sibTrans" cxnId="{3B57553F-FBB8-48FF-B09B-1BFFCC199B83}">
      <dgm:prSet/>
      <dgm:spPr/>
    </dgm:pt>
    <dgm:pt modelId="{067F9EC0-552E-48D6-9EEA-46C057FB214B}" type="parTrans" cxnId="{3B57553F-FBB8-48FF-B09B-1BFFCC199B83}">
      <dgm:prSet/>
      <dgm:spPr/>
    </dgm:pt>
    <dgm:pt modelId="{9E2FE7DC-1BCF-4988-BAA1-D6CD5913DFB1}">
      <dgm:prSet phldrT="[文字]"/>
      <dgm:spPr/>
      <dgm:t>
        <a:bodyPr/>
        <a:lstStyle/>
        <a:p>
          <a:r>
            <a:rPr lang="zh-TW" altLang="en-US" b="0" i="0" dirty="0"/>
            <a:t>比較憲法</a:t>
          </a:r>
          <a:endParaRPr lang="zh-TW" altLang="en-US" dirty="0">
            <a:solidFill>
              <a:schemeClr val="tx1"/>
            </a:solidFill>
          </a:endParaRPr>
        </a:p>
      </dgm:t>
    </dgm:pt>
    <dgm:pt modelId="{B38701E1-30E3-45F4-B529-A26FFCE59F0C}" type="sibTrans" cxnId="{EBBDE20D-A512-4DD4-A876-A0805F4E40E7}">
      <dgm:prSet/>
      <dgm:spPr/>
    </dgm:pt>
    <dgm:pt modelId="{C03747E1-9C8C-44C0-B256-04B2AEACDBE3}" type="parTrans" cxnId="{EBBDE20D-A512-4DD4-A876-A0805F4E40E7}">
      <dgm:prSet/>
      <dgm:spPr/>
    </dgm:pt>
    <dgm:pt modelId="{D69A297A-CAA4-429C-9AD1-CC25F33E5006}">
      <dgm:prSet phldrT="[文字]"/>
      <dgm:spPr/>
      <dgm:t>
        <a:bodyPr/>
        <a:lstStyle/>
        <a:p>
          <a:r>
            <a:rPr lang="zh-TW" altLang="en-US" b="0" i="0" dirty="0"/>
            <a:t>性別、正義與美國家庭法</a:t>
          </a:r>
          <a:endParaRPr lang="zh-TW" altLang="en-US" dirty="0">
            <a:solidFill>
              <a:schemeClr val="tx1"/>
            </a:solidFill>
          </a:endParaRPr>
        </a:p>
      </dgm:t>
    </dgm:pt>
    <dgm:pt modelId="{8A1294C1-EF1A-45C7-98E5-DF4082F1950C}" type="sibTrans" cxnId="{0FF8D4FF-C6F1-4CB3-A36D-73D4EA50AFAB}">
      <dgm:prSet/>
      <dgm:spPr/>
    </dgm:pt>
    <dgm:pt modelId="{A07A2362-5313-45D1-882C-269C5A6D306F}" type="parTrans" cxnId="{0FF8D4FF-C6F1-4CB3-A36D-73D4EA50AFAB}">
      <dgm:prSet/>
      <dgm:spPr/>
    </dgm:pt>
    <dgm:pt modelId="{FC00F543-5ACB-49F5-991A-81F98BF17D5B}">
      <dgm:prSet phldrT="[文字]"/>
      <dgm:spPr/>
      <dgm:t>
        <a:bodyPr/>
        <a:lstStyle/>
        <a:p>
          <a:r>
            <a:rPr lang="zh-TW" altLang="en-US" b="0" i="0" dirty="0"/>
            <a:t>德國民法的結構</a:t>
          </a:r>
          <a:endParaRPr lang="zh-TW" altLang="en-US" dirty="0">
            <a:solidFill>
              <a:schemeClr val="tx1"/>
            </a:solidFill>
          </a:endParaRPr>
        </a:p>
      </dgm:t>
    </dgm:pt>
    <dgm:pt modelId="{C7FCAD44-56FF-4A27-86DC-6909BA2D5E1B}" type="parTrans" cxnId="{423C50AE-0303-4296-B21B-C93D1A0799D2}">
      <dgm:prSet/>
      <dgm:spPr/>
    </dgm:pt>
    <dgm:pt modelId="{1D428916-41D0-4780-ABBC-E2BE199EF46E}" type="sibTrans" cxnId="{423C50AE-0303-4296-B21B-C93D1A0799D2}">
      <dgm:prSet/>
      <dgm:spPr/>
    </dgm:pt>
    <dgm:pt modelId="{872EC139-CC2E-4358-AA29-0E2CF78E6F25}">
      <dgm:prSet phldrT="[文字]"/>
      <dgm:spPr/>
      <dgm:t>
        <a:bodyPr/>
        <a:lstStyle/>
        <a:p>
          <a:r>
            <a:rPr lang="zh-TW" altLang="en-US" b="0" i="0" dirty="0"/>
            <a:t>英美契約法專題討論</a:t>
          </a:r>
          <a:endParaRPr lang="zh-TW" altLang="en-US" dirty="0">
            <a:solidFill>
              <a:schemeClr val="tx1"/>
            </a:solidFill>
          </a:endParaRPr>
        </a:p>
      </dgm:t>
    </dgm:pt>
    <dgm:pt modelId="{F2F4F03B-C078-40BD-A190-CB257F388C9E}" type="parTrans" cxnId="{54C2F97B-E141-448D-8CE6-23A4C739D4C5}">
      <dgm:prSet/>
      <dgm:spPr/>
    </dgm:pt>
    <dgm:pt modelId="{258B712F-FE5A-4BCB-8335-DF4A9D8EF42F}" type="sibTrans" cxnId="{54C2F97B-E141-448D-8CE6-23A4C739D4C5}">
      <dgm:prSet/>
      <dgm:spPr/>
    </dgm:pt>
    <dgm:pt modelId="{FE53000B-402B-4EBD-BE7C-8BEDB2E33889}">
      <dgm:prSet phldrT="[文字]"/>
      <dgm:spPr/>
      <dgm:t>
        <a:bodyPr/>
        <a:lstStyle/>
        <a:p>
          <a:r>
            <a:rPr lang="zh-TW" altLang="en-US" b="0" i="0" dirty="0"/>
            <a:t>信託法專題研究</a:t>
          </a:r>
          <a:endParaRPr lang="zh-TW" altLang="en-US" dirty="0">
            <a:solidFill>
              <a:schemeClr val="tx1"/>
            </a:solidFill>
          </a:endParaRPr>
        </a:p>
      </dgm:t>
    </dgm:pt>
    <dgm:pt modelId="{1420097A-35F0-497A-B151-E42DFF49BE4C}" type="parTrans" cxnId="{A8DF468D-8698-43F9-AD0B-A4E849867A92}">
      <dgm:prSet/>
      <dgm:spPr/>
    </dgm:pt>
    <dgm:pt modelId="{403C3333-AA66-4C75-AB43-3F1714B0552C}" type="sibTrans" cxnId="{A8DF468D-8698-43F9-AD0B-A4E849867A92}">
      <dgm:prSet/>
      <dgm:spPr/>
    </dgm:pt>
    <dgm:pt modelId="{181C7259-C644-44F8-9ADE-04F56E9E936B}">
      <dgm:prSet phldrT="[文字]"/>
      <dgm:spPr/>
      <dgm:t>
        <a:bodyPr/>
        <a:lstStyle/>
        <a:p>
          <a:r>
            <a:rPr lang="zh-TW" altLang="en-US" b="0" i="0" dirty="0"/>
            <a:t>身心障礙者的法律能力與決策跨領域專題</a:t>
          </a:r>
          <a:endParaRPr lang="zh-TW" altLang="en-US" dirty="0">
            <a:solidFill>
              <a:schemeClr val="tx1"/>
            </a:solidFill>
          </a:endParaRPr>
        </a:p>
      </dgm:t>
    </dgm:pt>
    <dgm:pt modelId="{5754C138-0BA4-4FFE-B8FE-0EB7285493D2}" type="parTrans" cxnId="{6535C7F3-8C29-4E17-AE04-4A66406B56B3}">
      <dgm:prSet/>
      <dgm:spPr/>
    </dgm:pt>
    <dgm:pt modelId="{5816484A-2FE0-4E25-84AD-E6DAFC9D61E9}" type="sibTrans" cxnId="{6535C7F3-8C29-4E17-AE04-4A66406B56B3}">
      <dgm:prSet/>
      <dgm:spPr/>
    </dgm:pt>
    <dgm:pt modelId="{F07877DA-0D90-4BC5-9125-D6DD515059A0}">
      <dgm:prSet phldrT="[文字]"/>
      <dgm:spPr/>
      <dgm:t>
        <a:bodyPr/>
        <a:lstStyle/>
        <a:p>
          <a:r>
            <a:rPr lang="zh-TW" altLang="en-US" b="0" i="0" dirty="0"/>
            <a:t>歐洲和國際勞工法</a:t>
          </a:r>
          <a:endParaRPr lang="zh-TW" altLang="en-US" dirty="0">
            <a:solidFill>
              <a:schemeClr val="tx1"/>
            </a:solidFill>
          </a:endParaRPr>
        </a:p>
      </dgm:t>
    </dgm:pt>
    <dgm:pt modelId="{A7A99BC2-7D24-48E8-837B-D32C2F1EE838}" type="parTrans" cxnId="{5E8C7FAD-F635-4D1C-B4CA-1A9F12079F2A}">
      <dgm:prSet/>
      <dgm:spPr/>
    </dgm:pt>
    <dgm:pt modelId="{10E241D5-F388-4442-8C33-B3D83856D289}" type="sibTrans" cxnId="{5E8C7FAD-F635-4D1C-B4CA-1A9F12079F2A}">
      <dgm:prSet/>
      <dgm:spPr/>
    </dgm:pt>
    <dgm:pt modelId="{CF4DADFB-5E58-458B-9B18-681295C8C236}">
      <dgm:prSet phldrT="[文字]"/>
      <dgm:spPr/>
      <dgm:t>
        <a:bodyPr/>
        <a:lstStyle/>
        <a:p>
          <a:r>
            <a:rPr lang="zh-TW" altLang="en-US" b="0" i="0" dirty="0"/>
            <a:t>國際貿易法：東盟和歐盟的觀點</a:t>
          </a:r>
          <a:endParaRPr lang="zh-TW" altLang="en-US" dirty="0">
            <a:solidFill>
              <a:schemeClr val="tx1"/>
            </a:solidFill>
          </a:endParaRPr>
        </a:p>
      </dgm:t>
    </dgm:pt>
    <dgm:pt modelId="{14872E97-0879-4E68-B5EF-654EBCE465BF}" type="parTrans" cxnId="{72398A56-EC5B-481A-8400-413EB043075A}">
      <dgm:prSet/>
      <dgm:spPr/>
    </dgm:pt>
    <dgm:pt modelId="{CBF014C9-AC2F-495E-84B7-922CDA41CCB8}" type="sibTrans" cxnId="{72398A56-EC5B-481A-8400-413EB043075A}">
      <dgm:prSet/>
      <dgm:spPr/>
    </dgm:pt>
    <dgm:pt modelId="{B600AB91-3004-4D76-8857-190B4E5BE7ED}">
      <dgm:prSet phldrT="[文字]"/>
      <dgm:spPr/>
      <dgm:t>
        <a:bodyPr/>
        <a:lstStyle/>
        <a:p>
          <a:r>
            <a:rPr lang="zh-TW" altLang="en-US" b="0" i="0" dirty="0"/>
            <a:t>國際經濟專題研究</a:t>
          </a:r>
          <a:endParaRPr lang="zh-TW" altLang="en-US" dirty="0">
            <a:solidFill>
              <a:schemeClr val="tx1"/>
            </a:solidFill>
          </a:endParaRPr>
        </a:p>
      </dgm:t>
    </dgm:pt>
    <dgm:pt modelId="{EAC22C54-6FBB-436E-BAF6-C0EED4779A36}" type="parTrans" cxnId="{1BEFF33A-08CD-426E-85AE-C381CC0DE23E}">
      <dgm:prSet/>
      <dgm:spPr/>
    </dgm:pt>
    <dgm:pt modelId="{573E04F0-6EB6-423F-821B-7DD8B67CAC3C}" type="sibTrans" cxnId="{1BEFF33A-08CD-426E-85AE-C381CC0DE23E}">
      <dgm:prSet/>
      <dgm:spPr/>
    </dgm:pt>
    <dgm:pt modelId="{A76E5A21-5E04-4196-A9A2-078D209613DF}">
      <dgm:prSet phldrT="[文字]"/>
      <dgm:spPr/>
      <dgm:t>
        <a:bodyPr/>
        <a:lstStyle/>
        <a:p>
          <a:r>
            <a:rPr lang="zh-TW" altLang="en-US" b="0" i="0" dirty="0"/>
            <a:t>德國刑法學新近發展</a:t>
          </a:r>
          <a:endParaRPr lang="zh-TW" altLang="en-US" dirty="0">
            <a:solidFill>
              <a:schemeClr val="tx1"/>
            </a:solidFill>
          </a:endParaRPr>
        </a:p>
      </dgm:t>
    </dgm:pt>
    <dgm:pt modelId="{623D6C9A-9F0F-4A67-9846-57593F563DD8}" type="parTrans" cxnId="{00D2A019-F40E-4C10-A56D-E5CF63BAA73C}">
      <dgm:prSet/>
      <dgm:spPr/>
    </dgm:pt>
    <dgm:pt modelId="{CCB1A301-0491-41FF-8DB3-AA91BD26B289}" type="sibTrans" cxnId="{00D2A019-F40E-4C10-A56D-E5CF63BAA73C}">
      <dgm:prSet/>
      <dgm:spPr/>
    </dgm:pt>
    <dgm:pt modelId="{A4FB0BD8-1415-445C-866E-84242247BB86}">
      <dgm:prSet phldrT="[文字]"/>
      <dgm:spPr/>
      <dgm:t>
        <a:bodyPr/>
        <a:lstStyle/>
        <a:p>
          <a:r>
            <a:rPr lang="zh-TW" altLang="en-US" b="0" i="0" dirty="0"/>
            <a:t>法律、社會運動與反抗</a:t>
          </a:r>
          <a:endParaRPr lang="zh-TW" altLang="en-US" dirty="0">
            <a:solidFill>
              <a:schemeClr val="tx1"/>
            </a:solidFill>
          </a:endParaRPr>
        </a:p>
      </dgm:t>
    </dgm:pt>
    <dgm:pt modelId="{E67D8E77-F4D2-43F1-A97B-427D9AC87A0E}" type="parTrans" cxnId="{214A4B4E-9E5B-473E-9376-6204B5EE7236}">
      <dgm:prSet/>
      <dgm:spPr/>
    </dgm:pt>
    <dgm:pt modelId="{D11E1D27-3667-4DBA-BF9C-03BC4DDE1C02}" type="sibTrans" cxnId="{214A4B4E-9E5B-473E-9376-6204B5EE7236}">
      <dgm:prSet/>
      <dgm:spPr/>
    </dgm:pt>
    <dgm:pt modelId="{12D93593-FA9E-4E5E-B420-6D7E926217AC}">
      <dgm:prSet phldrT="[文字]"/>
      <dgm:spPr/>
      <dgm:t>
        <a:bodyPr/>
        <a:lstStyle/>
        <a:p>
          <a:r>
            <a:rPr lang="en-US" altLang="zh-TW" b="0" i="0" dirty="0"/>
            <a:t>WTO</a:t>
          </a:r>
          <a:r>
            <a:rPr lang="zh-TW" altLang="en-US" b="0" i="0" dirty="0"/>
            <a:t>法與地緣政治、氣候及晶片戰爭</a:t>
          </a:r>
          <a:endParaRPr lang="zh-TW" altLang="en-US" dirty="0">
            <a:solidFill>
              <a:schemeClr val="tx1"/>
            </a:solidFill>
          </a:endParaRPr>
        </a:p>
      </dgm:t>
    </dgm:pt>
    <dgm:pt modelId="{0F90283F-ED93-4FF3-8796-02FB7D91E2D7}" type="parTrans" cxnId="{4EA4D081-7F63-466E-A3A1-8A1217B0100D}">
      <dgm:prSet/>
      <dgm:spPr/>
    </dgm:pt>
    <dgm:pt modelId="{46E153A2-B720-45E9-936E-C385B6CE5BAF}" type="sibTrans" cxnId="{4EA4D081-7F63-466E-A3A1-8A1217B0100D}">
      <dgm:prSet/>
      <dgm:spPr/>
    </dgm:pt>
    <dgm:pt modelId="{0850B096-4049-422D-89DF-1F0479BA4543}">
      <dgm:prSet phldrT="[文字]"/>
      <dgm:spPr/>
      <dgm:t>
        <a:bodyPr/>
        <a:lstStyle/>
        <a:p>
          <a:r>
            <a:rPr lang="zh-TW" altLang="en-US" b="0" i="0" dirty="0"/>
            <a:t>歐盟對外關係法</a:t>
          </a:r>
          <a:endParaRPr lang="zh-TW" altLang="en-US" dirty="0">
            <a:solidFill>
              <a:schemeClr val="tx1"/>
            </a:solidFill>
          </a:endParaRPr>
        </a:p>
      </dgm:t>
    </dgm:pt>
    <dgm:pt modelId="{10330A86-8119-4DE2-A803-3FA325FC26FA}" type="parTrans" cxnId="{6EA1F5EA-F068-420A-95B8-D7AF5D5E1A7C}">
      <dgm:prSet/>
      <dgm:spPr/>
    </dgm:pt>
    <dgm:pt modelId="{74D3B2E9-EB20-4ABA-999C-F2371FA1B5BA}" type="sibTrans" cxnId="{6EA1F5EA-F068-420A-95B8-D7AF5D5E1A7C}">
      <dgm:prSet/>
      <dgm:spPr/>
    </dgm:pt>
    <dgm:pt modelId="{E50EA485-BFB7-49E9-92B3-ECCA7BF5B37C}">
      <dgm:prSet phldrT="[文字]"/>
      <dgm:spPr/>
      <dgm:t>
        <a:bodyPr/>
        <a:lstStyle/>
        <a:p>
          <a:r>
            <a:rPr lang="zh-TW" altLang="en-US" b="0" i="0" dirty="0"/>
            <a:t>併購交易架構法律與實務</a:t>
          </a:r>
          <a:endParaRPr lang="zh-TW" altLang="en-US" dirty="0">
            <a:solidFill>
              <a:schemeClr val="tx1"/>
            </a:solidFill>
          </a:endParaRPr>
        </a:p>
      </dgm:t>
    </dgm:pt>
    <dgm:pt modelId="{6B0FE5CA-1462-4ED6-83D4-F5E824FF256A}" type="parTrans" cxnId="{3653A2AB-D2C1-457E-818E-CF75170A7872}">
      <dgm:prSet/>
      <dgm:spPr/>
    </dgm:pt>
    <dgm:pt modelId="{52B1B156-40CC-410D-9AAE-1DB6065D38BF}" type="sibTrans" cxnId="{3653A2AB-D2C1-457E-818E-CF75170A7872}">
      <dgm:prSet/>
      <dgm:spPr/>
    </dgm:pt>
    <dgm:pt modelId="{DFDC0B97-784B-4FC7-992D-82F1AD117D47}">
      <dgm:prSet phldrT="[文字]"/>
      <dgm:spPr/>
      <dgm:t>
        <a:bodyPr/>
        <a:lstStyle/>
        <a:p>
          <a:r>
            <a:rPr lang="zh-TW" altLang="en-US" b="0" i="0" dirty="0"/>
            <a:t>創投交易架構法律與實務</a:t>
          </a:r>
          <a:endParaRPr lang="zh-TW" altLang="en-US" dirty="0">
            <a:solidFill>
              <a:schemeClr val="tx1"/>
            </a:solidFill>
          </a:endParaRPr>
        </a:p>
      </dgm:t>
    </dgm:pt>
    <dgm:pt modelId="{C4F55CDE-9B6D-4268-B41F-A4D9567BC627}" type="parTrans" cxnId="{272B7D8E-CA5F-411F-86A6-3AD73014264F}">
      <dgm:prSet/>
      <dgm:spPr/>
    </dgm:pt>
    <dgm:pt modelId="{D527952F-A822-4D93-A1B9-C0CBC549961D}" type="sibTrans" cxnId="{272B7D8E-CA5F-411F-86A6-3AD73014264F}">
      <dgm:prSet/>
      <dgm:spPr/>
    </dgm:pt>
    <dgm:pt modelId="{46DF2F2D-2B1F-44CD-9FDA-2E8F19A9FBBE}">
      <dgm:prSet phldrT="[文字]"/>
      <dgm:spPr/>
      <dgm:t>
        <a:bodyPr/>
        <a:lstStyle/>
        <a:p>
          <a:r>
            <a:rPr lang="zh-TW" altLang="en-US" b="0" i="0" dirty="0"/>
            <a:t>德國民法舉證責任之基礎</a:t>
          </a:r>
          <a:endParaRPr lang="zh-TW" altLang="en-US" dirty="0">
            <a:solidFill>
              <a:schemeClr val="tx1"/>
            </a:solidFill>
          </a:endParaRPr>
        </a:p>
      </dgm:t>
    </dgm:pt>
    <dgm:pt modelId="{5445ABEC-CE36-4524-B3BA-15D33A9C2D0F}" type="parTrans" cxnId="{A9C44A2F-B2C8-4CEA-838B-8089109EF64C}">
      <dgm:prSet/>
      <dgm:spPr/>
    </dgm:pt>
    <dgm:pt modelId="{32EDBE38-FA5E-477B-BC6D-D473A395CF4A}" type="sibTrans" cxnId="{A9C44A2F-B2C8-4CEA-838B-8089109EF64C}">
      <dgm:prSet/>
      <dgm:spPr/>
    </dgm:pt>
    <dgm:pt modelId="{EFF6087F-0CE9-44EC-94F3-989C9C391DA8}">
      <dgm:prSet phldrT="[文字]"/>
      <dgm:spPr/>
      <dgm:t>
        <a:bodyPr/>
        <a:lstStyle/>
        <a:p>
          <a:r>
            <a:rPr lang="zh-TW" altLang="en-US" b="0" i="0" dirty="0"/>
            <a:t>國際商事契約理論與實務</a:t>
          </a:r>
          <a:endParaRPr lang="zh-TW" altLang="en-US" dirty="0">
            <a:solidFill>
              <a:schemeClr val="tx1"/>
            </a:solidFill>
          </a:endParaRPr>
        </a:p>
      </dgm:t>
    </dgm:pt>
    <dgm:pt modelId="{BD8E040D-990D-4273-9CAA-265B82580CE7}" type="parTrans" cxnId="{9EF90FA9-BC6E-4936-A78B-BD038C6B6CBD}">
      <dgm:prSet/>
      <dgm:spPr/>
    </dgm:pt>
    <dgm:pt modelId="{D6778B77-4094-4D8E-A602-3A6EBF2B5264}" type="sibTrans" cxnId="{9EF90FA9-BC6E-4936-A78B-BD038C6B6CBD}">
      <dgm:prSet/>
      <dgm:spPr/>
    </dgm:pt>
    <dgm:pt modelId="{F85F3DF2-AFD1-4AF1-8D75-560653529944}">
      <dgm:prSet phldrT="[文字]"/>
      <dgm:spPr/>
      <dgm:t>
        <a:bodyPr/>
        <a:lstStyle/>
        <a:p>
          <a:r>
            <a:rPr lang="zh-TW" altLang="en-US" b="0" i="0" dirty="0"/>
            <a:t>金融法</a:t>
          </a:r>
          <a:endParaRPr lang="zh-TW" altLang="en-US" dirty="0">
            <a:solidFill>
              <a:schemeClr val="tx1"/>
            </a:solidFill>
          </a:endParaRPr>
        </a:p>
      </dgm:t>
    </dgm:pt>
    <dgm:pt modelId="{0CD9A0C6-9B5D-438C-B5E9-BFAA6013FF74}" type="parTrans" cxnId="{8C8A1100-D1A0-48B5-9FC1-27246B19DEA7}">
      <dgm:prSet/>
      <dgm:spPr/>
    </dgm:pt>
    <dgm:pt modelId="{7FA860E7-98A1-4591-8349-FB6292260112}" type="sibTrans" cxnId="{8C8A1100-D1A0-48B5-9FC1-27246B19DEA7}">
      <dgm:prSet/>
      <dgm:spPr/>
    </dgm:pt>
    <dgm:pt modelId="{071074A6-E0D1-4A2B-A90F-5F449E813A8B}" type="pres">
      <dgm:prSet presAssocID="{DD55519D-2D54-45ED-BEC3-8D8C1D753AB9}" presName="Name0" presStyleCnt="0">
        <dgm:presLayoutVars>
          <dgm:dir/>
          <dgm:animLvl val="lvl"/>
          <dgm:resizeHandles val="exact"/>
        </dgm:presLayoutVars>
      </dgm:prSet>
      <dgm:spPr/>
    </dgm:pt>
    <dgm:pt modelId="{27BD4F96-F5B4-4AE7-9FF6-1494E47F5641}" type="pres">
      <dgm:prSet presAssocID="{0E3AD86A-8C17-49AD-A35A-0728C8040D6B}" presName="composite" presStyleCnt="0"/>
      <dgm:spPr/>
    </dgm:pt>
    <dgm:pt modelId="{E9EE15CE-8234-4184-91CF-D8AE12D0E070}" type="pres">
      <dgm:prSet presAssocID="{0E3AD86A-8C17-49AD-A35A-0728C8040D6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6C2D5D3-70E6-4987-99C7-E6A05C554F99}" type="pres">
      <dgm:prSet presAssocID="{0E3AD86A-8C17-49AD-A35A-0728C8040D6B}" presName="desTx" presStyleLbl="alignAccFollowNode1" presStyleIdx="0" presStyleCnt="2" custLinFactNeighborX="-26928" custLinFactNeighborY="-801">
        <dgm:presLayoutVars>
          <dgm:bulletEnabled val="1"/>
        </dgm:presLayoutVars>
      </dgm:prSet>
      <dgm:spPr/>
    </dgm:pt>
    <dgm:pt modelId="{8281B161-B960-44AC-82E6-F7BF4F8ED62B}" type="pres">
      <dgm:prSet presAssocID="{F9BDDF23-4A00-49A1-88F9-F5ACEB9EB74D}" presName="space" presStyleCnt="0"/>
      <dgm:spPr/>
    </dgm:pt>
    <dgm:pt modelId="{8778DE40-052B-450C-9A3C-13C883CE7D1D}" type="pres">
      <dgm:prSet presAssocID="{1B482C16-5D73-48B2-8E6A-EEB1CDEC5278}" presName="composite" presStyleCnt="0"/>
      <dgm:spPr/>
    </dgm:pt>
    <dgm:pt modelId="{E930CFAA-2CA6-40AE-B733-7F6E4CCFC897}" type="pres">
      <dgm:prSet presAssocID="{1B482C16-5D73-48B2-8E6A-EEB1CDEC5278}" presName="parTx" presStyleLbl="alignNode1" presStyleIdx="1" presStyleCnt="2" custLinFactNeighborX="7284" custLinFactNeighborY="1515">
        <dgm:presLayoutVars>
          <dgm:chMax val="0"/>
          <dgm:chPref val="0"/>
          <dgm:bulletEnabled val="1"/>
        </dgm:presLayoutVars>
      </dgm:prSet>
      <dgm:spPr/>
    </dgm:pt>
    <dgm:pt modelId="{7FB07AF0-2216-4264-BAE1-56D4CB02667D}" type="pres">
      <dgm:prSet presAssocID="{1B482C16-5D73-48B2-8E6A-EEB1CDEC527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C8A1100-D1A0-48B5-9FC1-27246B19DEA7}" srcId="{1B482C16-5D73-48B2-8E6A-EEB1CDEC5278}" destId="{F85F3DF2-AFD1-4AF1-8D75-560653529944}" srcOrd="12" destOrd="0" parTransId="{0CD9A0C6-9B5D-438C-B5E9-BFAA6013FF74}" sibTransId="{7FA860E7-98A1-4591-8349-FB6292260112}"/>
    <dgm:cxn modelId="{885C3D07-643C-4F88-91B8-F16C51E8435D}" type="presOf" srcId="{A76E5A21-5E04-4196-A9A2-078D209613DF}" destId="{7FB07AF0-2216-4264-BAE1-56D4CB02667D}" srcOrd="0" destOrd="4" presId="urn:microsoft.com/office/officeart/2005/8/layout/hList1"/>
    <dgm:cxn modelId="{92160F09-9103-409C-92EF-DE6C4C15FB73}" type="presOf" srcId="{F85F3DF2-AFD1-4AF1-8D75-560653529944}" destId="{7FB07AF0-2216-4264-BAE1-56D4CB02667D}" srcOrd="0" destOrd="12" presId="urn:microsoft.com/office/officeart/2005/8/layout/hList1"/>
    <dgm:cxn modelId="{EBBDE20D-A512-4DD4-A876-A0805F4E40E7}" srcId="{0E3AD86A-8C17-49AD-A35A-0728C8040D6B}" destId="{9E2FE7DC-1BCF-4988-BAA1-D6CD5913DFB1}" srcOrd="3" destOrd="0" parTransId="{C03747E1-9C8C-44C0-B256-04B2AEACDBE3}" sibTransId="{B38701E1-30E3-45F4-B529-A26FFCE59F0C}"/>
    <dgm:cxn modelId="{3B6B7D12-56CC-4A80-A3E9-BA9264574AA4}" type="presOf" srcId="{872EC139-CC2E-4358-AA29-0E2CF78E6F25}" destId="{96C2D5D3-70E6-4987-99C7-E6A05C554F99}" srcOrd="0" destOrd="9" presId="urn:microsoft.com/office/officeart/2005/8/layout/hList1"/>
    <dgm:cxn modelId="{00D2A019-F40E-4C10-A56D-E5CF63BAA73C}" srcId="{1B482C16-5D73-48B2-8E6A-EEB1CDEC5278}" destId="{A76E5A21-5E04-4196-A9A2-078D209613DF}" srcOrd="4" destOrd="0" parTransId="{623D6C9A-9F0F-4A67-9846-57593F563DD8}" sibTransId="{CCB1A301-0491-41FF-8DB3-AA91BD26B289}"/>
    <dgm:cxn modelId="{A3981F1E-0F6F-49AD-9589-BDB53BD3A56E}" type="presOf" srcId="{DD55519D-2D54-45ED-BEC3-8D8C1D753AB9}" destId="{071074A6-E0D1-4A2B-A90F-5F449E813A8B}" srcOrd="0" destOrd="0" presId="urn:microsoft.com/office/officeart/2005/8/layout/hList1"/>
    <dgm:cxn modelId="{B428F526-DC91-4012-9689-354D16E18233}" type="presOf" srcId="{FE53000B-402B-4EBD-BE7C-8BEDB2E33889}" destId="{96C2D5D3-70E6-4987-99C7-E6A05C554F99}" srcOrd="0" destOrd="10" presId="urn:microsoft.com/office/officeart/2005/8/layout/hList1"/>
    <dgm:cxn modelId="{31DB5A28-6F46-438E-84E1-F176E8C9B8F0}" srcId="{0E3AD86A-8C17-49AD-A35A-0728C8040D6B}" destId="{389A859D-AABD-4FE2-A4DD-130E8D5D086A}" srcOrd="5" destOrd="0" parTransId="{3371D7BF-C859-4187-991B-014C645BDCB5}" sibTransId="{8C3D4E8B-0F92-453F-824D-A257605AF9FA}"/>
    <dgm:cxn modelId="{51D35129-5032-4B3D-8744-BF08296960E8}" type="presOf" srcId="{181C7259-C644-44F8-9ADE-04F56E9E936B}" destId="{96C2D5D3-70E6-4987-99C7-E6A05C554F99}" srcOrd="0" destOrd="11" presId="urn:microsoft.com/office/officeart/2005/8/layout/hList1"/>
    <dgm:cxn modelId="{6888C42E-B9D6-489C-A94F-35F6C7C3448C}" type="presOf" srcId="{CF4DADFB-5E58-458B-9B18-681295C8C236}" destId="{7FB07AF0-2216-4264-BAE1-56D4CB02667D}" srcOrd="0" destOrd="2" presId="urn:microsoft.com/office/officeart/2005/8/layout/hList1"/>
    <dgm:cxn modelId="{A9C44A2F-B2C8-4CEA-838B-8089109EF64C}" srcId="{1B482C16-5D73-48B2-8E6A-EEB1CDEC5278}" destId="{46DF2F2D-2B1F-44CD-9FDA-2E8F19A9FBBE}" srcOrd="10" destOrd="0" parTransId="{5445ABEC-CE36-4524-B3BA-15D33A9C2D0F}" sibTransId="{32EDBE38-FA5E-477B-BC6D-D473A395CF4A}"/>
    <dgm:cxn modelId="{400A8A36-799F-4181-94B7-42F8BD9AB809}" type="presOf" srcId="{0850B096-4049-422D-89DF-1F0479BA4543}" destId="{7FB07AF0-2216-4264-BAE1-56D4CB02667D}" srcOrd="0" destOrd="7" presId="urn:microsoft.com/office/officeart/2005/8/layout/hList1"/>
    <dgm:cxn modelId="{828A3B39-B93B-41C7-8A0F-F4F4DAF19A40}" type="presOf" srcId="{FC4D5EFE-5E37-451F-B00A-8F63CF8697C2}" destId="{96C2D5D3-70E6-4987-99C7-E6A05C554F99}" srcOrd="0" destOrd="4" presId="urn:microsoft.com/office/officeart/2005/8/layout/hList1"/>
    <dgm:cxn modelId="{1BEFF33A-08CD-426E-85AE-C381CC0DE23E}" srcId="{1B482C16-5D73-48B2-8E6A-EEB1CDEC5278}" destId="{B600AB91-3004-4D76-8857-190B4E5BE7ED}" srcOrd="3" destOrd="0" parTransId="{EAC22C54-6FBB-436E-BAF6-C0EED4779A36}" sibTransId="{573E04F0-6EB6-423F-821B-7DD8B67CAC3C}"/>
    <dgm:cxn modelId="{5CEBD03D-BE91-4923-8828-7BBADA2F6F51}" type="presOf" srcId="{A4FB0BD8-1415-445C-866E-84242247BB86}" destId="{7FB07AF0-2216-4264-BAE1-56D4CB02667D}" srcOrd="0" destOrd="5" presId="urn:microsoft.com/office/officeart/2005/8/layout/hList1"/>
    <dgm:cxn modelId="{3B57553F-FBB8-48FF-B09B-1BFFCC199B83}" srcId="{0E3AD86A-8C17-49AD-A35A-0728C8040D6B}" destId="{FC4D5EFE-5E37-451F-B00A-8F63CF8697C2}" srcOrd="4" destOrd="0" parTransId="{067F9EC0-552E-48D6-9EEA-46C057FB214B}" sibTransId="{66CAD600-BC26-4FC4-8A60-85C808E4CD62}"/>
    <dgm:cxn modelId="{50D3B761-35BB-47AD-9AB8-F9C78BF1A3E3}" type="presOf" srcId="{9E2FE7DC-1BCF-4988-BAA1-D6CD5913DFB1}" destId="{96C2D5D3-70E6-4987-99C7-E6A05C554F99}" srcOrd="0" destOrd="3" presId="urn:microsoft.com/office/officeart/2005/8/layout/hList1"/>
    <dgm:cxn modelId="{0B405643-CFAA-4072-8176-9B5E082A7E91}" type="presOf" srcId="{1B482C16-5D73-48B2-8E6A-EEB1CDEC5278}" destId="{E930CFAA-2CA6-40AE-B733-7F6E4CCFC897}" srcOrd="0" destOrd="0" presId="urn:microsoft.com/office/officeart/2005/8/layout/hList1"/>
    <dgm:cxn modelId="{5CF76065-5D93-4909-9ECD-48120849ED9A}" type="presOf" srcId="{2CCD48D9-B6B0-429B-96CE-DA3DCC00AE12}" destId="{96C2D5D3-70E6-4987-99C7-E6A05C554F99}" srcOrd="0" destOrd="0" presId="urn:microsoft.com/office/officeart/2005/8/layout/hList1"/>
    <dgm:cxn modelId="{4F116669-B80C-4CA2-B4B5-391115B50315}" srcId="{DD55519D-2D54-45ED-BEC3-8D8C1D753AB9}" destId="{0E3AD86A-8C17-49AD-A35A-0728C8040D6B}" srcOrd="0" destOrd="0" parTransId="{A32B670A-3F75-44D7-8F33-3689E9E456C6}" sibTransId="{F9BDDF23-4A00-49A1-88F9-F5ACEB9EB74D}"/>
    <dgm:cxn modelId="{214A4B4E-9E5B-473E-9376-6204B5EE7236}" srcId="{1B482C16-5D73-48B2-8E6A-EEB1CDEC5278}" destId="{A4FB0BD8-1415-445C-866E-84242247BB86}" srcOrd="5" destOrd="0" parTransId="{E67D8E77-F4D2-43F1-A97B-427D9AC87A0E}" sibTransId="{D11E1D27-3667-4DBA-BF9C-03BC4DDE1C02}"/>
    <dgm:cxn modelId="{2CEEDF6E-530E-479C-A3EC-764A57CC87C2}" type="presOf" srcId="{B0AD838A-949E-4729-BE0D-CBACDEA4C640}" destId="{96C2D5D3-70E6-4987-99C7-E6A05C554F99}" srcOrd="0" destOrd="6" presId="urn:microsoft.com/office/officeart/2005/8/layout/hList1"/>
    <dgm:cxn modelId="{D54C4252-EBD4-4E2F-BCB5-E156B7DE7E32}" srcId="{0E3AD86A-8C17-49AD-A35A-0728C8040D6B}" destId="{7DDB63AE-3489-4A49-8258-6D309EB33182}" srcOrd="7" destOrd="0" parTransId="{961466C9-95D0-4AA7-98CD-F651E6681FF4}" sibTransId="{4E93E675-A6AC-4775-BC89-533E90D6F187}"/>
    <dgm:cxn modelId="{6E9F1673-8FE6-4E71-B96C-44FF2FDA795B}" type="presOf" srcId="{7DDB63AE-3489-4A49-8258-6D309EB33182}" destId="{96C2D5D3-70E6-4987-99C7-E6A05C554F99}" srcOrd="0" destOrd="7" presId="urn:microsoft.com/office/officeart/2005/8/layout/hList1"/>
    <dgm:cxn modelId="{72398A56-EC5B-481A-8400-413EB043075A}" srcId="{1B482C16-5D73-48B2-8E6A-EEB1CDEC5278}" destId="{CF4DADFB-5E58-458B-9B18-681295C8C236}" srcOrd="2" destOrd="0" parTransId="{14872E97-0879-4E68-B5EF-654EBCE465BF}" sibTransId="{CBF014C9-AC2F-495E-84B7-922CDA41CCB8}"/>
    <dgm:cxn modelId="{75C7BE79-DDD1-4C6A-B7F3-F433748BEE85}" type="presOf" srcId="{E50EA485-BFB7-49E9-92B3-ECCA7BF5B37C}" destId="{7FB07AF0-2216-4264-BAE1-56D4CB02667D}" srcOrd="0" destOrd="8" presId="urn:microsoft.com/office/officeart/2005/8/layout/hList1"/>
    <dgm:cxn modelId="{54C2F97B-E141-448D-8CE6-23A4C739D4C5}" srcId="{0E3AD86A-8C17-49AD-A35A-0728C8040D6B}" destId="{872EC139-CC2E-4358-AA29-0E2CF78E6F25}" srcOrd="9" destOrd="0" parTransId="{F2F4F03B-C078-40BD-A190-CB257F388C9E}" sibTransId="{258B712F-FE5A-4BCB-8335-DF4A9D8EF42F}"/>
    <dgm:cxn modelId="{AD30727D-261C-4527-AE2F-590E246035CF}" type="presOf" srcId="{F07877DA-0D90-4BC5-9125-D6DD515059A0}" destId="{7FB07AF0-2216-4264-BAE1-56D4CB02667D}" srcOrd="0" destOrd="1" presId="urn:microsoft.com/office/officeart/2005/8/layout/hList1"/>
    <dgm:cxn modelId="{4EA4D081-7F63-466E-A3A1-8A1217B0100D}" srcId="{1B482C16-5D73-48B2-8E6A-EEB1CDEC5278}" destId="{12D93593-FA9E-4E5E-B420-6D7E926217AC}" srcOrd="6" destOrd="0" parTransId="{0F90283F-ED93-4FF3-8796-02FB7D91E2D7}" sibTransId="{46E153A2-B720-45E9-936E-C385B6CE5BAF}"/>
    <dgm:cxn modelId="{EEBDBB86-8229-4937-95CC-9B1EE6B1394E}" type="presOf" srcId="{4F6B4581-E869-4502-A1A3-DA02463BC1BD}" destId="{7FB07AF0-2216-4264-BAE1-56D4CB02667D}" srcOrd="0" destOrd="0" presId="urn:microsoft.com/office/officeart/2005/8/layout/hList1"/>
    <dgm:cxn modelId="{A8DF468D-8698-43F9-AD0B-A4E849867A92}" srcId="{0E3AD86A-8C17-49AD-A35A-0728C8040D6B}" destId="{FE53000B-402B-4EBD-BE7C-8BEDB2E33889}" srcOrd="10" destOrd="0" parTransId="{1420097A-35F0-497A-B151-E42DFF49BE4C}" sibTransId="{403C3333-AA66-4C75-AB43-3F1714B0552C}"/>
    <dgm:cxn modelId="{272B7D8E-CA5F-411F-86A6-3AD73014264F}" srcId="{1B482C16-5D73-48B2-8E6A-EEB1CDEC5278}" destId="{DFDC0B97-784B-4FC7-992D-82F1AD117D47}" srcOrd="9" destOrd="0" parTransId="{C4F55CDE-9B6D-4268-B41F-A4D9567BC627}" sibTransId="{D527952F-A822-4D93-A1B9-C0CBC549961D}"/>
    <dgm:cxn modelId="{5A3A4792-57A2-40AB-BFBB-B21D94A9EC0F}" type="presOf" srcId="{EFF6087F-0CE9-44EC-94F3-989C9C391DA8}" destId="{7FB07AF0-2216-4264-BAE1-56D4CB02667D}" srcOrd="0" destOrd="11" presId="urn:microsoft.com/office/officeart/2005/8/layout/hList1"/>
    <dgm:cxn modelId="{1DC16E97-AA65-4335-9378-F2E422FDBC94}" type="presOf" srcId="{389A859D-AABD-4FE2-A4DD-130E8D5D086A}" destId="{96C2D5D3-70E6-4987-99C7-E6A05C554F99}" srcOrd="0" destOrd="5" presId="urn:microsoft.com/office/officeart/2005/8/layout/hList1"/>
    <dgm:cxn modelId="{8AD6A49E-A336-495A-A84E-23D393615766}" srcId="{0E3AD86A-8C17-49AD-A35A-0728C8040D6B}" destId="{B0AD838A-949E-4729-BE0D-CBACDEA4C640}" srcOrd="6" destOrd="0" parTransId="{250A6F2C-C61B-47B2-87C9-8339946EFE00}" sibTransId="{DBCFB343-EC59-4528-840C-30BB7983DE5A}"/>
    <dgm:cxn modelId="{9EF90FA9-BC6E-4936-A78B-BD038C6B6CBD}" srcId="{1B482C16-5D73-48B2-8E6A-EEB1CDEC5278}" destId="{EFF6087F-0CE9-44EC-94F3-989C9C391DA8}" srcOrd="11" destOrd="0" parTransId="{BD8E040D-990D-4273-9CAA-265B82580CE7}" sibTransId="{D6778B77-4094-4D8E-A602-3A6EBF2B5264}"/>
    <dgm:cxn modelId="{1F935AA9-1604-4245-BFF6-EE18582CC91C}" type="presOf" srcId="{D69A297A-CAA4-429C-9AD1-CC25F33E5006}" destId="{96C2D5D3-70E6-4987-99C7-E6A05C554F99}" srcOrd="0" destOrd="2" presId="urn:microsoft.com/office/officeart/2005/8/layout/hList1"/>
    <dgm:cxn modelId="{3653A2AB-D2C1-457E-818E-CF75170A7872}" srcId="{1B482C16-5D73-48B2-8E6A-EEB1CDEC5278}" destId="{E50EA485-BFB7-49E9-92B3-ECCA7BF5B37C}" srcOrd="8" destOrd="0" parTransId="{6B0FE5CA-1462-4ED6-83D4-F5E824FF256A}" sibTransId="{52B1B156-40CC-410D-9AAE-1DB6065D38BF}"/>
    <dgm:cxn modelId="{5E8C7FAD-F635-4D1C-B4CA-1A9F12079F2A}" srcId="{1B482C16-5D73-48B2-8E6A-EEB1CDEC5278}" destId="{F07877DA-0D90-4BC5-9125-D6DD515059A0}" srcOrd="1" destOrd="0" parTransId="{A7A99BC2-7D24-48E8-837B-D32C2F1EE838}" sibTransId="{10E241D5-F388-4442-8C33-B3D83856D289}"/>
    <dgm:cxn modelId="{423C50AE-0303-4296-B21B-C93D1A0799D2}" srcId="{0E3AD86A-8C17-49AD-A35A-0728C8040D6B}" destId="{FC00F543-5ACB-49F5-991A-81F98BF17D5B}" srcOrd="8" destOrd="0" parTransId="{C7FCAD44-56FF-4A27-86DC-6909BA2D5E1B}" sibTransId="{1D428916-41D0-4780-ABBC-E2BE199EF46E}"/>
    <dgm:cxn modelId="{FB9704C0-8F90-42F8-BC16-588D153184A0}" srcId="{0E3AD86A-8C17-49AD-A35A-0728C8040D6B}" destId="{2CCD48D9-B6B0-429B-96CE-DA3DCC00AE12}" srcOrd="0" destOrd="0" parTransId="{5A7A68EB-7856-4436-AA10-CB93D84DC153}" sibTransId="{8D47C8B6-873A-4476-91B7-2A09AAA7ED35}"/>
    <dgm:cxn modelId="{405ED9C4-84D3-46B0-960A-2FB44158BA6D}" type="presOf" srcId="{FC00F543-5ACB-49F5-991A-81F98BF17D5B}" destId="{96C2D5D3-70E6-4987-99C7-E6A05C554F99}" srcOrd="0" destOrd="8" presId="urn:microsoft.com/office/officeart/2005/8/layout/hList1"/>
    <dgm:cxn modelId="{56C8C6CA-1C5F-454C-9370-8C370B424A4C}" type="presOf" srcId="{12D93593-FA9E-4E5E-B420-6D7E926217AC}" destId="{7FB07AF0-2216-4264-BAE1-56D4CB02667D}" srcOrd="0" destOrd="6" presId="urn:microsoft.com/office/officeart/2005/8/layout/hList1"/>
    <dgm:cxn modelId="{BEE8A4D4-1E62-44DB-A277-FEE4C1D35972}" type="presOf" srcId="{46DF2F2D-2B1F-44CD-9FDA-2E8F19A9FBBE}" destId="{7FB07AF0-2216-4264-BAE1-56D4CB02667D}" srcOrd="0" destOrd="10" presId="urn:microsoft.com/office/officeart/2005/8/layout/hList1"/>
    <dgm:cxn modelId="{D267C3DC-3FF3-44A7-9CF0-9829BB320869}" srcId="{1B482C16-5D73-48B2-8E6A-EEB1CDEC5278}" destId="{4F6B4581-E869-4502-A1A3-DA02463BC1BD}" srcOrd="0" destOrd="0" parTransId="{9DA1DF12-AEDE-4887-8627-52F1D8CEDE81}" sibTransId="{9520AAD9-33E8-4A5C-895F-F5AEFC47622D}"/>
    <dgm:cxn modelId="{931E98E4-3BBC-429C-982A-D8428AED9F94}" srcId="{DD55519D-2D54-45ED-BEC3-8D8C1D753AB9}" destId="{1B482C16-5D73-48B2-8E6A-EEB1CDEC5278}" srcOrd="1" destOrd="0" parTransId="{9009497C-75BB-4A37-B8BF-4BB9CFA4D6AE}" sibTransId="{6596EAD5-4247-499C-8249-503A478F0674}"/>
    <dgm:cxn modelId="{D11CB7E4-C328-40B6-B237-FBDC50709B59}" type="presOf" srcId="{B600AB91-3004-4D76-8857-190B4E5BE7ED}" destId="{7FB07AF0-2216-4264-BAE1-56D4CB02667D}" srcOrd="0" destOrd="3" presId="urn:microsoft.com/office/officeart/2005/8/layout/hList1"/>
    <dgm:cxn modelId="{29B981EA-60BD-4CC8-A571-AAB1EC886DE5}" type="presOf" srcId="{DFDC0B97-784B-4FC7-992D-82F1AD117D47}" destId="{7FB07AF0-2216-4264-BAE1-56D4CB02667D}" srcOrd="0" destOrd="9" presId="urn:microsoft.com/office/officeart/2005/8/layout/hList1"/>
    <dgm:cxn modelId="{6EA1F5EA-F068-420A-95B8-D7AF5D5E1A7C}" srcId="{1B482C16-5D73-48B2-8E6A-EEB1CDEC5278}" destId="{0850B096-4049-422D-89DF-1F0479BA4543}" srcOrd="7" destOrd="0" parTransId="{10330A86-8119-4DE2-A803-3FA325FC26FA}" sibTransId="{74D3B2E9-EB20-4ABA-999C-F2371FA1B5BA}"/>
    <dgm:cxn modelId="{C520A3EE-AC74-491D-B251-6874B11F4071}" srcId="{0E3AD86A-8C17-49AD-A35A-0728C8040D6B}" destId="{0DB05980-147E-4BC7-A5ED-2C2B6FD8154A}" srcOrd="1" destOrd="0" parTransId="{9A3477C1-0059-476F-B9C4-3E99D449AC66}" sibTransId="{7753DCEA-8CDB-4A9E-8242-DC243529B4BB}"/>
    <dgm:cxn modelId="{6535C7F3-8C29-4E17-AE04-4A66406B56B3}" srcId="{0E3AD86A-8C17-49AD-A35A-0728C8040D6B}" destId="{181C7259-C644-44F8-9ADE-04F56E9E936B}" srcOrd="11" destOrd="0" parTransId="{5754C138-0BA4-4FFE-B8FE-0EB7285493D2}" sibTransId="{5816484A-2FE0-4E25-84AD-E6DAFC9D61E9}"/>
    <dgm:cxn modelId="{AA6F12F8-5EB0-44F6-AA9B-9944EF7B0182}" type="presOf" srcId="{0DB05980-147E-4BC7-A5ED-2C2B6FD8154A}" destId="{96C2D5D3-70E6-4987-99C7-E6A05C554F99}" srcOrd="0" destOrd="1" presId="urn:microsoft.com/office/officeart/2005/8/layout/hList1"/>
    <dgm:cxn modelId="{66F8A1FC-E500-4AB5-A8FB-7AE232A806AA}" type="presOf" srcId="{0E3AD86A-8C17-49AD-A35A-0728C8040D6B}" destId="{E9EE15CE-8234-4184-91CF-D8AE12D0E070}" srcOrd="0" destOrd="0" presId="urn:microsoft.com/office/officeart/2005/8/layout/hList1"/>
    <dgm:cxn modelId="{0FF8D4FF-C6F1-4CB3-A36D-73D4EA50AFAB}" srcId="{0E3AD86A-8C17-49AD-A35A-0728C8040D6B}" destId="{D69A297A-CAA4-429C-9AD1-CC25F33E5006}" srcOrd="2" destOrd="0" parTransId="{A07A2362-5313-45D1-882C-269C5A6D306F}" sibTransId="{8A1294C1-EF1A-45C7-98E5-DF4082F1950C}"/>
    <dgm:cxn modelId="{C3BD8CF3-5CD0-43F3-8AE9-B5A9AD5BCACF}" type="presParOf" srcId="{071074A6-E0D1-4A2B-A90F-5F449E813A8B}" destId="{27BD4F96-F5B4-4AE7-9FF6-1494E47F5641}" srcOrd="0" destOrd="0" presId="urn:microsoft.com/office/officeart/2005/8/layout/hList1"/>
    <dgm:cxn modelId="{42BF0C4C-A10A-4529-8D7E-294186F97424}" type="presParOf" srcId="{27BD4F96-F5B4-4AE7-9FF6-1494E47F5641}" destId="{E9EE15CE-8234-4184-91CF-D8AE12D0E070}" srcOrd="0" destOrd="0" presId="urn:microsoft.com/office/officeart/2005/8/layout/hList1"/>
    <dgm:cxn modelId="{63D98946-300A-4B71-8EA2-3BC2E8FCA4EF}" type="presParOf" srcId="{27BD4F96-F5B4-4AE7-9FF6-1494E47F5641}" destId="{96C2D5D3-70E6-4987-99C7-E6A05C554F99}" srcOrd="1" destOrd="0" presId="urn:microsoft.com/office/officeart/2005/8/layout/hList1"/>
    <dgm:cxn modelId="{34FA4EE7-B87D-4E38-81C3-AD529DFDFDA9}" type="presParOf" srcId="{071074A6-E0D1-4A2B-A90F-5F449E813A8B}" destId="{8281B161-B960-44AC-82E6-F7BF4F8ED62B}" srcOrd="1" destOrd="0" presId="urn:microsoft.com/office/officeart/2005/8/layout/hList1"/>
    <dgm:cxn modelId="{17EEFFC0-C2C8-4A76-A1B2-8DACF7C9FD06}" type="presParOf" srcId="{071074A6-E0D1-4A2B-A90F-5F449E813A8B}" destId="{8778DE40-052B-450C-9A3C-13C883CE7D1D}" srcOrd="2" destOrd="0" presId="urn:microsoft.com/office/officeart/2005/8/layout/hList1"/>
    <dgm:cxn modelId="{F91EA9C0-D7DB-470A-94B4-C29AA51E70B7}" type="presParOf" srcId="{8778DE40-052B-450C-9A3C-13C883CE7D1D}" destId="{E930CFAA-2CA6-40AE-B733-7F6E4CCFC897}" srcOrd="0" destOrd="0" presId="urn:microsoft.com/office/officeart/2005/8/layout/hList1"/>
    <dgm:cxn modelId="{334B69E6-57DC-48E1-9322-B22DE940496B}" type="presParOf" srcId="{8778DE40-052B-450C-9A3C-13C883CE7D1D}" destId="{7FB07AF0-2216-4264-BAE1-56D4CB0266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71C66D-5C88-4C73-8832-633DE3301B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D1D6B52-D1D2-406B-9BEB-A82A487BCA8F}">
      <dgm:prSet phldrT="[文字]"/>
      <dgm:spPr>
        <a:solidFill>
          <a:srgbClr val="B682E6"/>
        </a:solidFill>
      </dgm:spPr>
      <dgm:t>
        <a:bodyPr/>
        <a:lstStyle/>
        <a:p>
          <a:r>
            <a:rPr lang="zh-TW" altLang="en-US" dirty="0"/>
            <a:t>科法所學生會</a:t>
          </a:r>
        </a:p>
      </dgm:t>
    </dgm:pt>
    <dgm:pt modelId="{3D9AD298-FA64-4267-A228-96D2084550F1}" type="parTrans" cxnId="{CE52EDD7-6B7C-499C-9964-D0D33B9ED3C5}">
      <dgm:prSet/>
      <dgm:spPr/>
      <dgm:t>
        <a:bodyPr/>
        <a:lstStyle/>
        <a:p>
          <a:endParaRPr lang="zh-TW" altLang="en-US"/>
        </a:p>
      </dgm:t>
    </dgm:pt>
    <dgm:pt modelId="{DAF74642-C9E9-47C7-875C-1FA7AD480373}" type="sibTrans" cxnId="{CE52EDD7-6B7C-499C-9964-D0D33B9ED3C5}">
      <dgm:prSet/>
      <dgm:spPr/>
      <dgm:t>
        <a:bodyPr/>
        <a:lstStyle/>
        <a:p>
          <a:endParaRPr lang="zh-TW" altLang="en-US"/>
        </a:p>
      </dgm:t>
    </dgm:pt>
    <dgm:pt modelId="{3A3D7A88-C511-43A2-BFC1-9F578BECF4F8}">
      <dgm:prSet phldrT="[文字]"/>
      <dgm:spPr/>
      <dgm:t>
        <a:bodyPr/>
        <a:lstStyle/>
        <a:p>
          <a:r>
            <a:rPr lang="zh-TW" altLang="en-US" b="0" dirty="0">
              <a:latin typeface="+mn-ea"/>
              <a:ea typeface="+mn-ea"/>
            </a:rPr>
            <a:t>生涯規劃講座</a:t>
          </a:r>
          <a:r>
            <a:rPr lang="en-US" altLang="zh-TW" b="0" dirty="0">
              <a:latin typeface="+mn-ea"/>
              <a:ea typeface="+mn-ea"/>
            </a:rPr>
            <a:t>﹑</a:t>
          </a:r>
          <a:r>
            <a:rPr lang="zh-TW" altLang="en-US" b="0" dirty="0">
              <a:latin typeface="+mn-ea"/>
              <a:ea typeface="+mn-ea"/>
            </a:rPr>
            <a:t>就業說明會</a:t>
          </a:r>
          <a:r>
            <a:rPr lang="en-US" altLang="zh-TW" b="0" dirty="0">
              <a:latin typeface="+mn-ea"/>
              <a:ea typeface="+mn-ea"/>
            </a:rPr>
            <a:t>﹑</a:t>
          </a:r>
          <a:r>
            <a:rPr lang="zh-TW" altLang="en-US" b="0" dirty="0">
              <a:latin typeface="+mn-ea"/>
              <a:ea typeface="+mn-ea"/>
            </a:rPr>
            <a:t>師生聯歡活動</a:t>
          </a:r>
        </a:p>
      </dgm:t>
    </dgm:pt>
    <dgm:pt modelId="{6AC068C5-BB89-4FDA-BD0B-C4533A4ED70A}" type="parTrans" cxnId="{818AD20F-1377-4248-9701-A8AE1F0F5912}">
      <dgm:prSet/>
      <dgm:spPr/>
      <dgm:t>
        <a:bodyPr/>
        <a:lstStyle/>
        <a:p>
          <a:endParaRPr lang="zh-TW" altLang="en-US"/>
        </a:p>
      </dgm:t>
    </dgm:pt>
    <dgm:pt modelId="{6360FE09-7895-44C7-ACC8-2ACC2D18AABD}" type="sibTrans" cxnId="{818AD20F-1377-4248-9701-A8AE1F0F5912}">
      <dgm:prSet/>
      <dgm:spPr/>
      <dgm:t>
        <a:bodyPr/>
        <a:lstStyle/>
        <a:p>
          <a:endParaRPr lang="zh-TW" altLang="en-US"/>
        </a:p>
      </dgm:t>
    </dgm:pt>
    <dgm:pt modelId="{A60872F4-7EDA-4325-96A7-BAC2733DBFEC}">
      <dgm:prSet phldrT="[文字]"/>
      <dgm:spPr>
        <a:solidFill>
          <a:srgbClr val="B682E6"/>
        </a:solidFill>
      </dgm:spPr>
      <dgm:t>
        <a:bodyPr/>
        <a:lstStyle/>
        <a:p>
          <a:r>
            <a:rPr lang="zh-TW" altLang="en-US" dirty="0"/>
            <a:t>科法所校友會</a:t>
          </a:r>
          <a:endParaRPr lang="zh-TW" altLang="en-US" dirty="0">
            <a:latin typeface="+mn-ea"/>
            <a:ea typeface="+mn-ea"/>
          </a:endParaRPr>
        </a:p>
      </dgm:t>
    </dgm:pt>
    <dgm:pt modelId="{962BE3BA-4B4D-43A0-A032-36ED2959A203}" type="parTrans" cxnId="{57EFD8DD-C128-4759-8B7A-7888B02C5D8D}">
      <dgm:prSet/>
      <dgm:spPr/>
      <dgm:t>
        <a:bodyPr/>
        <a:lstStyle/>
        <a:p>
          <a:endParaRPr lang="zh-TW" altLang="en-US"/>
        </a:p>
      </dgm:t>
    </dgm:pt>
    <dgm:pt modelId="{D32EDCF1-E254-4F05-BC94-98E043DA6475}" type="sibTrans" cxnId="{57EFD8DD-C128-4759-8B7A-7888B02C5D8D}">
      <dgm:prSet/>
      <dgm:spPr/>
      <dgm:t>
        <a:bodyPr/>
        <a:lstStyle/>
        <a:p>
          <a:endParaRPr lang="zh-TW" altLang="en-US"/>
        </a:p>
      </dgm:t>
    </dgm:pt>
    <dgm:pt modelId="{787EAC41-5D66-4A51-81C5-057345D560C9}">
      <dgm:prSet phldrT="[文字]"/>
      <dgm:spPr/>
      <dgm:t>
        <a:bodyPr/>
        <a:lstStyle/>
        <a:p>
          <a:r>
            <a:rPr lang="zh-TW" altLang="en-US" b="0" dirty="0"/>
            <a:t>校友餐會</a:t>
          </a:r>
          <a:r>
            <a:rPr lang="en-US" altLang="zh-TW" b="0" dirty="0">
              <a:latin typeface="+mn-ea"/>
              <a:ea typeface="+mn-ea"/>
            </a:rPr>
            <a:t>﹑</a:t>
          </a:r>
          <a:r>
            <a:rPr lang="zh-TW" altLang="en-US" b="0" dirty="0">
              <a:latin typeface="+mn-ea"/>
              <a:ea typeface="+mn-ea"/>
            </a:rPr>
            <a:t>聯誼活動</a:t>
          </a:r>
        </a:p>
      </dgm:t>
    </dgm:pt>
    <dgm:pt modelId="{C2919202-D10F-4FF4-8946-08624E8B012D}" type="parTrans" cxnId="{E96A2E57-1742-40A9-8029-F833789A689E}">
      <dgm:prSet/>
      <dgm:spPr/>
      <dgm:t>
        <a:bodyPr/>
        <a:lstStyle/>
        <a:p>
          <a:endParaRPr lang="zh-TW" altLang="en-US"/>
        </a:p>
      </dgm:t>
    </dgm:pt>
    <dgm:pt modelId="{A7203E0F-8A2B-4CDD-B330-04040C4ABA57}" type="sibTrans" cxnId="{E96A2E57-1742-40A9-8029-F833789A689E}">
      <dgm:prSet/>
      <dgm:spPr/>
      <dgm:t>
        <a:bodyPr/>
        <a:lstStyle/>
        <a:p>
          <a:endParaRPr lang="zh-TW" altLang="en-US"/>
        </a:p>
      </dgm:t>
    </dgm:pt>
    <dgm:pt modelId="{8632AD5A-0F68-408E-800B-799980819422}">
      <dgm:prSet phldrT="[文字]"/>
      <dgm:spPr/>
      <dgm:t>
        <a:bodyPr/>
        <a:lstStyle/>
        <a:p>
          <a:endParaRPr lang="zh-TW" altLang="en-US" b="0" dirty="0">
            <a:latin typeface="+mn-ea"/>
            <a:ea typeface="+mn-ea"/>
          </a:endParaRPr>
        </a:p>
      </dgm:t>
    </dgm:pt>
    <dgm:pt modelId="{26EA085F-3EFF-4563-AFBB-EFD5B8E6187A}" type="parTrans" cxnId="{9BF515CC-7F03-4153-B64C-ED987BC38D14}">
      <dgm:prSet/>
      <dgm:spPr/>
      <dgm:t>
        <a:bodyPr/>
        <a:lstStyle/>
        <a:p>
          <a:endParaRPr lang="zh-TW" altLang="en-US"/>
        </a:p>
      </dgm:t>
    </dgm:pt>
    <dgm:pt modelId="{026D74CB-884D-4438-B874-0F90AC75172B}" type="sibTrans" cxnId="{9BF515CC-7F03-4153-B64C-ED987BC38D14}">
      <dgm:prSet/>
      <dgm:spPr/>
      <dgm:t>
        <a:bodyPr/>
        <a:lstStyle/>
        <a:p>
          <a:endParaRPr lang="zh-TW" altLang="en-US"/>
        </a:p>
      </dgm:t>
    </dgm:pt>
    <dgm:pt modelId="{E933AF00-B45F-4F43-92EB-14F49C5BB49D}" type="pres">
      <dgm:prSet presAssocID="{3971C66D-5C88-4C73-8832-633DE3301B27}" presName="linear" presStyleCnt="0">
        <dgm:presLayoutVars>
          <dgm:animLvl val="lvl"/>
          <dgm:resizeHandles val="exact"/>
        </dgm:presLayoutVars>
      </dgm:prSet>
      <dgm:spPr/>
    </dgm:pt>
    <dgm:pt modelId="{D9E871DE-DDBC-47A6-AD53-4591441617F0}" type="pres">
      <dgm:prSet presAssocID="{6D1D6B52-D1D2-406B-9BEB-A82A487BCA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1C092A5-1619-4C5C-B2A2-FE6B027341B1}" type="pres">
      <dgm:prSet presAssocID="{6D1D6B52-D1D2-406B-9BEB-A82A487BCA8F}" presName="childText" presStyleLbl="revTx" presStyleIdx="0" presStyleCnt="2">
        <dgm:presLayoutVars>
          <dgm:bulletEnabled val="1"/>
        </dgm:presLayoutVars>
      </dgm:prSet>
      <dgm:spPr/>
    </dgm:pt>
    <dgm:pt modelId="{B79789F3-35BC-40FB-A194-80CE916C769E}" type="pres">
      <dgm:prSet presAssocID="{A60872F4-7EDA-4325-96A7-BAC2733DBFE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BB5626A-A704-4B5B-BC77-ADE3773D1CA9}" type="pres">
      <dgm:prSet presAssocID="{A60872F4-7EDA-4325-96A7-BAC2733DBFE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BCBC40D-E410-47C6-9615-B9EBC5F0642F}" type="presOf" srcId="{A60872F4-7EDA-4325-96A7-BAC2733DBFEC}" destId="{B79789F3-35BC-40FB-A194-80CE916C769E}" srcOrd="0" destOrd="0" presId="urn:microsoft.com/office/officeart/2005/8/layout/vList2"/>
    <dgm:cxn modelId="{818AD20F-1377-4248-9701-A8AE1F0F5912}" srcId="{6D1D6B52-D1D2-406B-9BEB-A82A487BCA8F}" destId="{3A3D7A88-C511-43A2-BFC1-9F578BECF4F8}" srcOrd="0" destOrd="0" parTransId="{6AC068C5-BB89-4FDA-BD0B-C4533A4ED70A}" sibTransId="{6360FE09-7895-44C7-ACC8-2ACC2D18AABD}"/>
    <dgm:cxn modelId="{95041E1F-F08B-42A0-89EC-5E8385415F86}" type="presOf" srcId="{787EAC41-5D66-4A51-81C5-057345D560C9}" destId="{2BB5626A-A704-4B5B-BC77-ADE3773D1CA9}" srcOrd="0" destOrd="0" presId="urn:microsoft.com/office/officeart/2005/8/layout/vList2"/>
    <dgm:cxn modelId="{077E3A39-6D61-47E1-A72B-636F583E31D1}" type="presOf" srcId="{6D1D6B52-D1D2-406B-9BEB-A82A487BCA8F}" destId="{D9E871DE-DDBC-47A6-AD53-4591441617F0}" srcOrd="0" destOrd="0" presId="urn:microsoft.com/office/officeart/2005/8/layout/vList2"/>
    <dgm:cxn modelId="{6B7B646C-9344-4309-814C-8CBFA5B467D0}" type="presOf" srcId="{3A3D7A88-C511-43A2-BFC1-9F578BECF4F8}" destId="{41C092A5-1619-4C5C-B2A2-FE6B027341B1}" srcOrd="0" destOrd="0" presId="urn:microsoft.com/office/officeart/2005/8/layout/vList2"/>
    <dgm:cxn modelId="{E96A2E57-1742-40A9-8029-F833789A689E}" srcId="{A60872F4-7EDA-4325-96A7-BAC2733DBFEC}" destId="{787EAC41-5D66-4A51-81C5-057345D560C9}" srcOrd="0" destOrd="0" parTransId="{C2919202-D10F-4FF4-8946-08624E8B012D}" sibTransId="{A7203E0F-8A2B-4CDD-B330-04040C4ABA57}"/>
    <dgm:cxn modelId="{2FBF5DA4-EE6A-4342-9AB5-3F1D429ECC64}" type="presOf" srcId="{8632AD5A-0F68-408E-800B-799980819422}" destId="{41C092A5-1619-4C5C-B2A2-FE6B027341B1}" srcOrd="0" destOrd="1" presId="urn:microsoft.com/office/officeart/2005/8/layout/vList2"/>
    <dgm:cxn modelId="{CA32FEAC-58A1-4BD9-9D2D-7B574D54804B}" type="presOf" srcId="{3971C66D-5C88-4C73-8832-633DE3301B27}" destId="{E933AF00-B45F-4F43-92EB-14F49C5BB49D}" srcOrd="0" destOrd="0" presId="urn:microsoft.com/office/officeart/2005/8/layout/vList2"/>
    <dgm:cxn modelId="{9BF515CC-7F03-4153-B64C-ED987BC38D14}" srcId="{6D1D6B52-D1D2-406B-9BEB-A82A487BCA8F}" destId="{8632AD5A-0F68-408E-800B-799980819422}" srcOrd="1" destOrd="0" parTransId="{26EA085F-3EFF-4563-AFBB-EFD5B8E6187A}" sibTransId="{026D74CB-884D-4438-B874-0F90AC75172B}"/>
    <dgm:cxn modelId="{CE52EDD7-6B7C-499C-9964-D0D33B9ED3C5}" srcId="{3971C66D-5C88-4C73-8832-633DE3301B27}" destId="{6D1D6B52-D1D2-406B-9BEB-A82A487BCA8F}" srcOrd="0" destOrd="0" parTransId="{3D9AD298-FA64-4267-A228-96D2084550F1}" sibTransId="{DAF74642-C9E9-47C7-875C-1FA7AD480373}"/>
    <dgm:cxn modelId="{57EFD8DD-C128-4759-8B7A-7888B02C5D8D}" srcId="{3971C66D-5C88-4C73-8832-633DE3301B27}" destId="{A60872F4-7EDA-4325-96A7-BAC2733DBFEC}" srcOrd="1" destOrd="0" parTransId="{962BE3BA-4B4D-43A0-A032-36ED2959A203}" sibTransId="{D32EDCF1-E254-4F05-BC94-98E043DA6475}"/>
    <dgm:cxn modelId="{6E4E85AD-47F7-4AAB-9970-5D09F253824E}" type="presParOf" srcId="{E933AF00-B45F-4F43-92EB-14F49C5BB49D}" destId="{D9E871DE-DDBC-47A6-AD53-4591441617F0}" srcOrd="0" destOrd="0" presId="urn:microsoft.com/office/officeart/2005/8/layout/vList2"/>
    <dgm:cxn modelId="{9D9E7315-742A-440E-A00E-A0A74F13BAAD}" type="presParOf" srcId="{E933AF00-B45F-4F43-92EB-14F49C5BB49D}" destId="{41C092A5-1619-4C5C-B2A2-FE6B027341B1}" srcOrd="1" destOrd="0" presId="urn:microsoft.com/office/officeart/2005/8/layout/vList2"/>
    <dgm:cxn modelId="{F9683FBB-EF02-4720-AFC6-748821D1C92C}" type="presParOf" srcId="{E933AF00-B45F-4F43-92EB-14F49C5BB49D}" destId="{B79789F3-35BC-40FB-A194-80CE916C769E}" srcOrd="2" destOrd="0" presId="urn:microsoft.com/office/officeart/2005/8/layout/vList2"/>
    <dgm:cxn modelId="{1D78296D-CF31-4F13-8B62-06B83F5081DF}" type="presParOf" srcId="{E933AF00-B45F-4F43-92EB-14F49C5BB49D}" destId="{2BB5626A-A704-4B5B-BC77-ADE3773D1CA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1491E-020B-4B1D-90E8-8362470A077C}">
      <dsp:nvSpPr>
        <dsp:cNvPr id="0" name=""/>
        <dsp:cNvSpPr/>
      </dsp:nvSpPr>
      <dsp:spPr>
        <a:xfrm>
          <a:off x="824116" y="1904985"/>
          <a:ext cx="5123062" cy="22288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/>
            <a:t>科際整合法律學研究所</a:t>
          </a:r>
          <a:endParaRPr lang="en-US" altLang="zh-TW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kern="1200" dirty="0"/>
            <a:t>3-4</a:t>
          </a:r>
          <a:r>
            <a:rPr lang="zh-TW" altLang="en-US" sz="2000" kern="1200" dirty="0"/>
            <a:t>年</a:t>
          </a:r>
          <a:endParaRPr lang="en-US" altLang="zh-TW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kern="1200" dirty="0"/>
            <a:t>（前</a:t>
          </a:r>
          <a:r>
            <a:rPr lang="en-US" altLang="zh-TW" sz="1800" kern="1200" dirty="0"/>
            <a:t>3</a:t>
          </a:r>
          <a:r>
            <a:rPr lang="zh-TW" altLang="en-US" sz="1800" kern="1200" dirty="0"/>
            <a:t>年繳全額學雜費，每學期</a:t>
          </a:r>
          <a:r>
            <a:rPr lang="zh-TW" altLang="en-US" sz="1800" kern="1200"/>
            <a:t>約</a:t>
          </a:r>
          <a:r>
            <a:rPr lang="en-US" altLang="zh-TW" sz="1800" kern="1200"/>
            <a:t>25,640</a:t>
          </a:r>
          <a:r>
            <a:rPr lang="zh-TW" altLang="en-US" sz="1800" kern="1200" dirty="0"/>
            <a:t>元，之後依校規定繳交學雜費基數</a:t>
          </a:r>
          <a:r>
            <a:rPr lang="en-US" altLang="zh-TW" sz="1800" kern="1200" dirty="0"/>
            <a:t>12,540</a:t>
          </a:r>
          <a:r>
            <a:rPr lang="zh-TW" altLang="en-US" sz="1800" kern="1200" dirty="0"/>
            <a:t>元）</a:t>
          </a:r>
        </a:p>
      </dsp:txBody>
      <dsp:txXfrm>
        <a:off x="1574371" y="2231392"/>
        <a:ext cx="3622552" cy="1576035"/>
      </dsp:txXfrm>
    </dsp:sp>
    <dsp:sp modelId="{4C3510AE-528A-4637-A8EA-6495E3591FB6}">
      <dsp:nvSpPr>
        <dsp:cNvPr id="0" name=""/>
        <dsp:cNvSpPr/>
      </dsp:nvSpPr>
      <dsp:spPr>
        <a:xfrm rot="13533788">
          <a:off x="1200315" y="1206004"/>
          <a:ext cx="1358436" cy="5646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7705D-30F2-4444-A90F-D0EF473A7BC5}">
      <dsp:nvSpPr>
        <dsp:cNvPr id="0" name=""/>
        <dsp:cNvSpPr/>
      </dsp:nvSpPr>
      <dsp:spPr>
        <a:xfrm>
          <a:off x="83989" y="215143"/>
          <a:ext cx="2580271" cy="15056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/>
            <a:t>基礎法律教育</a:t>
          </a:r>
          <a:r>
            <a:rPr lang="en-US" altLang="zh-TW" sz="1600" kern="1200" dirty="0"/>
            <a:t>-</a:t>
          </a:r>
          <a:r>
            <a:rPr lang="zh-TW" altLang="en-US" sz="1600" kern="1200" dirty="0"/>
            <a:t>民、刑、公</a:t>
          </a:r>
          <a:endParaRPr lang="en-US" altLang="zh-TW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/>
            <a:t>（大學部）</a:t>
          </a:r>
          <a:endParaRPr lang="en-US" altLang="zh-TW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kern="1200" dirty="0"/>
            <a:t>2-3</a:t>
          </a:r>
          <a:r>
            <a:rPr lang="zh-TW" altLang="en-US" sz="1600" kern="1200" dirty="0"/>
            <a:t>年</a:t>
          </a:r>
        </a:p>
      </dsp:txBody>
      <dsp:txXfrm>
        <a:off x="128087" y="259241"/>
        <a:ext cx="2492075" cy="1417421"/>
      </dsp:txXfrm>
    </dsp:sp>
    <dsp:sp modelId="{654F1AF1-F05F-43BA-A6B9-4FA485D44B47}">
      <dsp:nvSpPr>
        <dsp:cNvPr id="0" name=""/>
        <dsp:cNvSpPr/>
      </dsp:nvSpPr>
      <dsp:spPr>
        <a:xfrm rot="18954942">
          <a:off x="4296033" y="1174630"/>
          <a:ext cx="1405697" cy="5646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AEC1A-4E85-4448-AEE5-92DBE54BAAA6}">
      <dsp:nvSpPr>
        <dsp:cNvPr id="0" name=""/>
        <dsp:cNvSpPr/>
      </dsp:nvSpPr>
      <dsp:spPr>
        <a:xfrm>
          <a:off x="4562739" y="215141"/>
          <a:ext cx="1882022" cy="15056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/>
            <a:t>進階教育</a:t>
          </a:r>
          <a:endParaRPr lang="en-US" altLang="zh-TW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/>
            <a:t>（研究所）</a:t>
          </a:r>
          <a:endParaRPr lang="en-US" altLang="zh-TW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kern="1200" dirty="0"/>
            <a:t>1-2</a:t>
          </a:r>
          <a:r>
            <a:rPr lang="zh-TW" altLang="en-US" sz="1600" kern="1200" dirty="0"/>
            <a:t>年</a:t>
          </a:r>
        </a:p>
      </dsp:txBody>
      <dsp:txXfrm>
        <a:off x="4606837" y="259239"/>
        <a:ext cx="1793826" cy="1417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6C767-6E3D-4737-8EFC-FC9418DB3B42}">
      <dsp:nvSpPr>
        <dsp:cNvPr id="0" name=""/>
        <dsp:cNvSpPr/>
      </dsp:nvSpPr>
      <dsp:spPr>
        <a:xfrm rot="5400000">
          <a:off x="4059733" y="-1805960"/>
          <a:ext cx="1368367" cy="5123870"/>
        </a:xfrm>
        <a:prstGeom prst="round2Same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必修</a:t>
          </a:r>
          <a:r>
            <a:rPr lang="en-US" altLang="zh-TW" sz="1600" kern="1200" dirty="0"/>
            <a:t>46</a:t>
          </a:r>
          <a:r>
            <a:rPr lang="zh-TW" altLang="en-US" sz="1600" kern="1200" dirty="0"/>
            <a:t>學分：基礎法律課程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選修</a:t>
          </a:r>
          <a:r>
            <a:rPr lang="en-US" altLang="zh-TW" sz="1600" kern="1200" dirty="0"/>
            <a:t>46</a:t>
          </a:r>
          <a:r>
            <a:rPr lang="zh-TW" altLang="en-US" sz="1600" kern="1200" dirty="0"/>
            <a:t>學分：法律系學士班及研究所課程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碩士論文</a:t>
          </a:r>
        </a:p>
      </dsp:txBody>
      <dsp:txXfrm rot="-5400000">
        <a:off x="2181982" y="138589"/>
        <a:ext cx="5057072" cy="1234771"/>
      </dsp:txXfrm>
    </dsp:sp>
    <dsp:sp modelId="{165B46E5-0933-401A-8254-306B61102190}">
      <dsp:nvSpPr>
        <dsp:cNvPr id="0" name=""/>
        <dsp:cNvSpPr/>
      </dsp:nvSpPr>
      <dsp:spPr>
        <a:xfrm>
          <a:off x="80147" y="3062"/>
          <a:ext cx="2204665" cy="1437638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課程安排</a:t>
          </a:r>
        </a:p>
      </dsp:txBody>
      <dsp:txXfrm>
        <a:off x="150327" y="73242"/>
        <a:ext cx="2064305" cy="1297278"/>
      </dsp:txXfrm>
    </dsp:sp>
    <dsp:sp modelId="{43C8ACA8-1E56-4D88-89F1-01AF9911BE7C}">
      <dsp:nvSpPr>
        <dsp:cNvPr id="0" name=""/>
        <dsp:cNvSpPr/>
      </dsp:nvSpPr>
      <dsp:spPr>
        <a:xfrm rot="5400000">
          <a:off x="4175517" y="-475039"/>
          <a:ext cx="1033609" cy="5116753"/>
        </a:xfrm>
        <a:prstGeom prst="round2SameRect">
          <a:avLst/>
        </a:prstGeom>
        <a:solidFill>
          <a:schemeClr val="bg2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紮實的法學基礎＋學生依興趣自由選擇研究主題</a:t>
          </a:r>
          <a:endParaRPr lang="en-US" altLang="zh-TW" sz="3200" kern="1200" dirty="0"/>
        </a:p>
      </dsp:txBody>
      <dsp:txXfrm rot="-5400000">
        <a:off x="2133946" y="1616989"/>
        <a:ext cx="5066296" cy="932695"/>
      </dsp:txXfrm>
    </dsp:sp>
    <dsp:sp modelId="{1047900B-A557-4725-81B8-519F66758189}">
      <dsp:nvSpPr>
        <dsp:cNvPr id="0" name=""/>
        <dsp:cNvSpPr/>
      </dsp:nvSpPr>
      <dsp:spPr>
        <a:xfrm>
          <a:off x="71999" y="1534921"/>
          <a:ext cx="2162121" cy="1138965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研究方向</a:t>
          </a:r>
          <a:endParaRPr lang="en-US" altLang="zh-TW" sz="3200" kern="1200" dirty="0"/>
        </a:p>
      </dsp:txBody>
      <dsp:txXfrm>
        <a:off x="127599" y="1590521"/>
        <a:ext cx="2050921" cy="1027765"/>
      </dsp:txXfrm>
    </dsp:sp>
    <dsp:sp modelId="{06C77D0C-0B27-43AC-9570-0849C23EEAE6}">
      <dsp:nvSpPr>
        <dsp:cNvPr id="0" name=""/>
        <dsp:cNvSpPr/>
      </dsp:nvSpPr>
      <dsp:spPr>
        <a:xfrm rot="5400000">
          <a:off x="4046291" y="794523"/>
          <a:ext cx="1326265" cy="5149583"/>
        </a:xfrm>
        <a:prstGeom prst="round2Same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900" kern="1200" dirty="0">
            <a:latin typeface="+mn-ea"/>
            <a:ea typeface="+mn-e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英美法學群、智慧財產法學群、企業暨金融法學群、財稅法學群、醫療法學群、國際法學群、民事程序法學群、刑事法學群、基礎法學學群、公法學學群、英語法學學群、日語法學學群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600" kern="1200" dirty="0"/>
        </a:p>
      </dsp:txBody>
      <dsp:txXfrm rot="-5400000">
        <a:off x="2134633" y="2770925"/>
        <a:ext cx="5084840" cy="1196779"/>
      </dsp:txXfrm>
    </dsp:sp>
    <dsp:sp modelId="{F0D5D66B-0757-4742-81D0-DBCCF74DBBFE}">
      <dsp:nvSpPr>
        <dsp:cNvPr id="0" name=""/>
        <dsp:cNvSpPr/>
      </dsp:nvSpPr>
      <dsp:spPr>
        <a:xfrm>
          <a:off x="72726" y="2727980"/>
          <a:ext cx="2150448" cy="1304467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專業學群</a:t>
          </a:r>
        </a:p>
      </dsp:txBody>
      <dsp:txXfrm>
        <a:off x="136405" y="2791659"/>
        <a:ext cx="2023090" cy="1177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5E629-59A5-4C94-AF92-C1274CDD6E93}">
      <dsp:nvSpPr>
        <dsp:cNvPr id="0" name=""/>
        <dsp:cNvSpPr/>
      </dsp:nvSpPr>
      <dsp:spPr>
        <a:xfrm>
          <a:off x="1016793" y="1015762"/>
          <a:ext cx="1904255" cy="1270138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大學部</a:t>
          </a:r>
        </a:p>
      </dsp:txBody>
      <dsp:txXfrm>
        <a:off x="1321474" y="1015762"/>
        <a:ext cx="1599574" cy="1270138"/>
      </dsp:txXfrm>
    </dsp:sp>
    <dsp:sp modelId="{E369BE69-D644-43AC-A901-83CA20DCC500}">
      <dsp:nvSpPr>
        <dsp:cNvPr id="0" name=""/>
        <dsp:cNvSpPr/>
      </dsp:nvSpPr>
      <dsp:spPr>
        <a:xfrm>
          <a:off x="101679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約</a:t>
          </a:r>
          <a:r>
            <a:rPr lang="en-US" altLang="zh-TW" sz="2300" kern="1200" dirty="0"/>
            <a:t>50</a:t>
          </a:r>
          <a:r>
            <a:rPr lang="zh-TW" altLang="en-US" sz="2300" kern="1200" dirty="0"/>
            <a:t>多門</a:t>
          </a:r>
        </a:p>
      </dsp:txBody>
      <dsp:txXfrm>
        <a:off x="1321474" y="2285900"/>
        <a:ext cx="1599574" cy="1270138"/>
      </dsp:txXfrm>
    </dsp:sp>
    <dsp:sp modelId="{F3C70A01-0EEC-4571-85C2-CAACE25C5F78}">
      <dsp:nvSpPr>
        <dsp:cNvPr id="0" name=""/>
        <dsp:cNvSpPr/>
      </dsp:nvSpPr>
      <dsp:spPr>
        <a:xfrm>
          <a:off x="1190" y="507960"/>
          <a:ext cx="1269503" cy="12695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每學期</a:t>
          </a:r>
        </a:p>
      </dsp:txBody>
      <dsp:txXfrm>
        <a:off x="187104" y="693874"/>
        <a:ext cx="897675" cy="897675"/>
      </dsp:txXfrm>
    </dsp:sp>
    <dsp:sp modelId="{F9EE828B-6D02-4000-A569-9DDD1753F27B}">
      <dsp:nvSpPr>
        <dsp:cNvPr id="0" name=""/>
        <dsp:cNvSpPr/>
      </dsp:nvSpPr>
      <dsp:spPr>
        <a:xfrm>
          <a:off x="4190553" y="1015762"/>
          <a:ext cx="1904255" cy="1270138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研究所</a:t>
          </a:r>
          <a:endParaRPr lang="en-US" altLang="zh-TW" sz="2300" kern="1200" dirty="0"/>
        </a:p>
      </dsp:txBody>
      <dsp:txXfrm>
        <a:off x="4495234" y="1015762"/>
        <a:ext cx="1599574" cy="1270138"/>
      </dsp:txXfrm>
    </dsp:sp>
    <dsp:sp modelId="{2A386587-B3B3-4FFB-8BFA-486822E6C80A}">
      <dsp:nvSpPr>
        <dsp:cNvPr id="0" name=""/>
        <dsp:cNvSpPr/>
      </dsp:nvSpPr>
      <dsp:spPr>
        <a:xfrm>
          <a:off x="419055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約</a:t>
          </a:r>
          <a:r>
            <a:rPr lang="en-US" altLang="zh-TW" sz="2300" kern="1200" dirty="0"/>
            <a:t>140</a:t>
          </a:r>
          <a:r>
            <a:rPr lang="zh-TW" altLang="en-US" sz="2300" kern="1200" dirty="0"/>
            <a:t>多門</a:t>
          </a:r>
        </a:p>
      </dsp:txBody>
      <dsp:txXfrm>
        <a:off x="4495234" y="2285900"/>
        <a:ext cx="1599574" cy="1270138"/>
      </dsp:txXfrm>
    </dsp:sp>
    <dsp:sp modelId="{6C755EC7-E936-491F-A5DB-4B82614886DA}">
      <dsp:nvSpPr>
        <dsp:cNvPr id="0" name=""/>
        <dsp:cNvSpPr/>
      </dsp:nvSpPr>
      <dsp:spPr>
        <a:xfrm>
          <a:off x="3174950" y="507960"/>
          <a:ext cx="1269503" cy="12695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每學期</a:t>
          </a:r>
        </a:p>
      </dsp:txBody>
      <dsp:txXfrm>
        <a:off x="3360864" y="693874"/>
        <a:ext cx="897675" cy="897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E15CE-8234-4184-91CF-D8AE12D0E070}">
      <dsp:nvSpPr>
        <dsp:cNvPr id="0" name=""/>
        <dsp:cNvSpPr/>
      </dsp:nvSpPr>
      <dsp:spPr>
        <a:xfrm>
          <a:off x="34" y="156453"/>
          <a:ext cx="3303747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111-2</a:t>
          </a:r>
          <a:r>
            <a:rPr lang="zh-TW" altLang="en-US" sz="1300" kern="1200" dirty="0"/>
            <a:t> 學期</a:t>
          </a:r>
        </a:p>
      </dsp:txBody>
      <dsp:txXfrm>
        <a:off x="34" y="156453"/>
        <a:ext cx="3303747" cy="374400"/>
      </dsp:txXfrm>
    </dsp:sp>
    <dsp:sp modelId="{96C2D5D3-70E6-4987-99C7-E6A05C554F99}">
      <dsp:nvSpPr>
        <dsp:cNvPr id="0" name=""/>
        <dsp:cNvSpPr/>
      </dsp:nvSpPr>
      <dsp:spPr>
        <a:xfrm>
          <a:off x="0" y="497713"/>
          <a:ext cx="3303747" cy="4137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英美法導論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英美侵權行為法乙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性別、正義與美國家庭法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比較憲法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日本娛樂產業之著作權商務議題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國際商務與投資仲裁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比較醫療法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國際商務仲裁法理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德國民法的結構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英美契約法專題討論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信託法專題研究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身心障礙者的法律能力與決策跨領域專題</a:t>
          </a:r>
          <a:endParaRPr lang="zh-TW" altLang="en-US" sz="1300" kern="1200" dirty="0">
            <a:solidFill>
              <a:schemeClr val="tx1"/>
            </a:solidFill>
          </a:endParaRPr>
        </a:p>
      </dsp:txBody>
      <dsp:txXfrm>
        <a:off x="0" y="497713"/>
        <a:ext cx="3303747" cy="4137229"/>
      </dsp:txXfrm>
    </dsp:sp>
    <dsp:sp modelId="{E930CFAA-2CA6-40AE-B733-7F6E4CCFC897}">
      <dsp:nvSpPr>
        <dsp:cNvPr id="0" name=""/>
        <dsp:cNvSpPr/>
      </dsp:nvSpPr>
      <dsp:spPr>
        <a:xfrm>
          <a:off x="3766341" y="162125"/>
          <a:ext cx="3303747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112-1</a:t>
          </a:r>
          <a:r>
            <a:rPr lang="zh-TW" altLang="en-US" sz="1300" kern="1200" dirty="0"/>
            <a:t> 學期</a:t>
          </a:r>
        </a:p>
      </dsp:txBody>
      <dsp:txXfrm>
        <a:off x="3766341" y="162125"/>
        <a:ext cx="3303747" cy="374400"/>
      </dsp:txXfrm>
    </dsp:sp>
    <dsp:sp modelId="{7FB07AF0-2216-4264-BAE1-56D4CB02667D}">
      <dsp:nvSpPr>
        <dsp:cNvPr id="0" name=""/>
        <dsp:cNvSpPr/>
      </dsp:nvSpPr>
      <dsp:spPr>
        <a:xfrm>
          <a:off x="3766306" y="530853"/>
          <a:ext cx="3303747" cy="4137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>
              <a:solidFill>
                <a:schemeClr val="tx1"/>
              </a:solidFill>
            </a:rPr>
            <a:t>臺灣憲法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歐洲和國際勞工法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國際貿易法：東盟和歐盟的觀點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國際經濟專題研究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德國刑法學新近發展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法律、社會運動與反抗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300" b="0" i="0" kern="1200" dirty="0"/>
            <a:t>WTO</a:t>
          </a:r>
          <a:r>
            <a:rPr lang="zh-TW" altLang="en-US" sz="1300" b="0" i="0" kern="1200" dirty="0"/>
            <a:t>法與地緣政治、氣候及晶片戰爭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歐盟對外關係法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併購交易架構法律與實務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創投交易架構法律與實務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德國民法舉證責任之基礎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國際商事契約理論與實務</a:t>
          </a:r>
          <a:endParaRPr lang="zh-TW" alt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b="0" i="0" kern="1200" dirty="0"/>
            <a:t>金融法</a:t>
          </a:r>
          <a:endParaRPr lang="zh-TW" altLang="en-US" sz="1300" kern="1200" dirty="0">
            <a:solidFill>
              <a:schemeClr val="tx1"/>
            </a:solidFill>
          </a:endParaRPr>
        </a:p>
      </dsp:txBody>
      <dsp:txXfrm>
        <a:off x="3766306" y="530853"/>
        <a:ext cx="3303747" cy="4137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871DE-DDBC-47A6-AD53-4591441617F0}">
      <dsp:nvSpPr>
        <dsp:cNvPr id="0" name=""/>
        <dsp:cNvSpPr/>
      </dsp:nvSpPr>
      <dsp:spPr>
        <a:xfrm>
          <a:off x="0" y="154245"/>
          <a:ext cx="6276677" cy="930150"/>
        </a:xfrm>
        <a:prstGeom prst="roundRect">
          <a:avLst/>
        </a:prstGeom>
        <a:solidFill>
          <a:srgbClr val="B682E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/>
            <a:t>科法所學生會</a:t>
          </a:r>
        </a:p>
      </dsp:txBody>
      <dsp:txXfrm>
        <a:off x="45406" y="199651"/>
        <a:ext cx="6185865" cy="839338"/>
      </dsp:txXfrm>
    </dsp:sp>
    <dsp:sp modelId="{41C092A5-1619-4C5C-B2A2-FE6B027341B1}">
      <dsp:nvSpPr>
        <dsp:cNvPr id="0" name=""/>
        <dsp:cNvSpPr/>
      </dsp:nvSpPr>
      <dsp:spPr>
        <a:xfrm>
          <a:off x="0" y="1084395"/>
          <a:ext cx="6276677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8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300" b="0" kern="1200" dirty="0">
              <a:latin typeface="+mn-ea"/>
              <a:ea typeface="+mn-ea"/>
            </a:rPr>
            <a:t>生涯規劃講座</a:t>
          </a:r>
          <a:r>
            <a:rPr lang="en-US" altLang="zh-TW" sz="2300" b="0" kern="1200" dirty="0">
              <a:latin typeface="+mn-ea"/>
              <a:ea typeface="+mn-ea"/>
            </a:rPr>
            <a:t>﹑</a:t>
          </a:r>
          <a:r>
            <a:rPr lang="zh-TW" altLang="en-US" sz="2300" b="0" kern="1200" dirty="0">
              <a:latin typeface="+mn-ea"/>
              <a:ea typeface="+mn-ea"/>
            </a:rPr>
            <a:t>就業說明會</a:t>
          </a:r>
          <a:r>
            <a:rPr lang="en-US" altLang="zh-TW" sz="2300" b="0" kern="1200" dirty="0">
              <a:latin typeface="+mn-ea"/>
              <a:ea typeface="+mn-ea"/>
            </a:rPr>
            <a:t>﹑</a:t>
          </a:r>
          <a:r>
            <a:rPr lang="zh-TW" altLang="en-US" sz="2300" b="0" kern="1200" dirty="0">
              <a:latin typeface="+mn-ea"/>
              <a:ea typeface="+mn-ea"/>
            </a:rPr>
            <a:t>師生聯歡活動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300" b="0" kern="1200" dirty="0">
            <a:latin typeface="+mn-ea"/>
            <a:ea typeface="+mn-ea"/>
          </a:endParaRPr>
        </a:p>
      </dsp:txBody>
      <dsp:txXfrm>
        <a:off x="0" y="1084395"/>
        <a:ext cx="6276677" cy="1117800"/>
      </dsp:txXfrm>
    </dsp:sp>
    <dsp:sp modelId="{B79789F3-35BC-40FB-A194-80CE916C769E}">
      <dsp:nvSpPr>
        <dsp:cNvPr id="0" name=""/>
        <dsp:cNvSpPr/>
      </dsp:nvSpPr>
      <dsp:spPr>
        <a:xfrm>
          <a:off x="0" y="2202196"/>
          <a:ext cx="6276677" cy="930150"/>
        </a:xfrm>
        <a:prstGeom prst="roundRect">
          <a:avLst/>
        </a:prstGeom>
        <a:solidFill>
          <a:srgbClr val="B682E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/>
            <a:t>科法所校友會</a:t>
          </a:r>
          <a:endParaRPr lang="zh-TW" altLang="en-US" sz="3000" kern="1200" dirty="0">
            <a:latin typeface="+mn-ea"/>
            <a:ea typeface="+mn-ea"/>
          </a:endParaRPr>
        </a:p>
      </dsp:txBody>
      <dsp:txXfrm>
        <a:off x="45406" y="2247602"/>
        <a:ext cx="6185865" cy="839338"/>
      </dsp:txXfrm>
    </dsp:sp>
    <dsp:sp modelId="{2BB5626A-A704-4B5B-BC77-ADE3773D1CA9}">
      <dsp:nvSpPr>
        <dsp:cNvPr id="0" name=""/>
        <dsp:cNvSpPr/>
      </dsp:nvSpPr>
      <dsp:spPr>
        <a:xfrm>
          <a:off x="0" y="3132346"/>
          <a:ext cx="6276677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8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300" b="0" kern="1200" dirty="0"/>
            <a:t>校友餐會</a:t>
          </a:r>
          <a:r>
            <a:rPr lang="en-US" altLang="zh-TW" sz="2300" b="0" kern="1200" dirty="0">
              <a:latin typeface="+mn-ea"/>
              <a:ea typeface="+mn-ea"/>
            </a:rPr>
            <a:t>﹑</a:t>
          </a:r>
          <a:r>
            <a:rPr lang="zh-TW" altLang="en-US" sz="2300" b="0" kern="1200" dirty="0">
              <a:latin typeface="+mn-ea"/>
              <a:ea typeface="+mn-ea"/>
            </a:rPr>
            <a:t>聯誼活動</a:t>
          </a:r>
        </a:p>
      </dsp:txBody>
      <dsp:txXfrm>
        <a:off x="0" y="3132346"/>
        <a:ext cx="6276677" cy="543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6194" y="2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C0D73315-4E35-458C-8792-59A0CB5914EA}" type="datetimeFigureOut">
              <a:rPr lang="zh-TW" altLang="en-US" smtClean="0"/>
              <a:pPr/>
              <a:t>2023/10/4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6460903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6194" y="6460903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D4C7B430-B8C7-49AF-A457-925016E185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245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2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300" y="2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61" y="3231160"/>
            <a:ext cx="7947660" cy="306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6461138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300" y="6461138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D5C93F-6043-4F88-A7A5-1DDA3E1FB3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763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763" indent="-28567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271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599797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688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3967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05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8136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522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EEBB48-C690-42E0-8DC3-8E73893BAEC2}" type="slidenum">
              <a:rPr lang="en-US" altLang="zh-TW" smtClean="0">
                <a:latin typeface="Arial" charset="0"/>
              </a:rPr>
              <a:pPr eaLnBrk="1" hangingPunct="1"/>
              <a:t>1</a:t>
            </a:fld>
            <a:endParaRPr lang="en-US" altLang="zh-TW" dirty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6211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7703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43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75836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3381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5499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688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00760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17626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9975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982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所長理論上當三年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982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5577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4555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89289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70857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763" indent="-28567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271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599797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688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3967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05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8136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522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B72A88A-3964-425B-AF7B-6120BFF8F1C0}" type="slidenum">
              <a:rPr lang="en-US" altLang="zh-TW" smtClean="0">
                <a:latin typeface="Arial" charset="0"/>
              </a:rPr>
              <a:pPr eaLnBrk="1" hangingPunct="1"/>
              <a:t>24</a:t>
            </a:fld>
            <a:endParaRPr lang="en-US" altLang="zh-TW" dirty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84644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23977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40698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92312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8419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3962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2106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763" indent="-28567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271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599797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688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3967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05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8136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522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9A5774-A610-45F7-8058-A5062B308819}" type="slidenum">
              <a:rPr lang="en-US" altLang="zh-TW" smtClean="0">
                <a:latin typeface="Arial" charset="0"/>
              </a:rPr>
              <a:pPr eaLnBrk="1" hangingPunct="1"/>
              <a:t>30</a:t>
            </a:fld>
            <a:endParaRPr lang="en-US" altLang="zh-TW" dirty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36311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4005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8993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E859C-D465-4006-92E3-0FCF2B73755D}" type="slidenum">
              <a:rPr lang="en-US" altLang="zh-TW"/>
              <a:pPr/>
              <a:t>6</a:t>
            </a:fld>
            <a:endParaRPr lang="en-US" altLang="zh-TW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50939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6401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2014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010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3590CE2-C421-4DF3-865F-352ADD2A3D7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19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D4CF-D15F-4681-AD61-28A0F8E75C6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00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8863-D8DE-45F5-B173-2BD56013FE3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5965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5819-20A7-4B22-A7C0-922FCBDEADD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0985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90CE2-C421-4DF3-865F-352ADD2A3D7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256E-35F7-4937-88D7-8AA1B824E3F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7DF3-D061-4E2B-85B1-8D34FDD48FD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76ACF-F9C3-4737-8F8E-784557C2DED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620D-D371-4DBD-AD7A-41D5957FB86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451D0-6EB4-459F-BD30-EC6270DE9FF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9907-07CD-4504-B04D-CA04D1B93F5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9579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AFC4A-4AE3-4C26-95C3-078BC5AA1E5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A7302-EECD-4744-85EF-B946A38A8AF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CD4CF-D15F-4681-AD61-28A0F8E75C6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B8863-D8DE-45F5-B173-2BD56013FE3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B38B-F1D5-41AA-A405-96A65993FA9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99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7DF3-D061-4E2B-85B1-8D34FDD48FD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8552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6ACF-F9C3-4737-8F8E-784557C2DED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4331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620D-D371-4DBD-AD7A-41D5957FB86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337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51D0-6EB4-459F-BD30-EC6270DE9FF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119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FC4A-4AE3-4C26-95C3-078BC5AA1E5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197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A7302-EECD-4744-85EF-B946A38A8AF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705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66AF256E-35F7-4937-88D7-8AA1B824E3F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20" r:id="rId8"/>
    <p:sldLayoutId id="2147483721" r:id="rId9"/>
    <p:sldLayoutId id="2147483717" r:id="rId10"/>
    <p:sldLayoutId id="2147483718" r:id="rId11"/>
    <p:sldLayoutId id="21474837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AF256E-35F7-4937-88D7-8AA1B824E3F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1613" y="1421453"/>
            <a:ext cx="5722938" cy="1827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臺大法律學院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科際整合法律學研究所</a:t>
            </a:r>
            <a:br>
              <a:rPr lang="en-US" altLang="zh-TW" dirty="0">
                <a:latin typeface="+mn-ea"/>
                <a:ea typeface="+mn-ea"/>
              </a:rPr>
            </a:b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1613" y="3212976"/>
            <a:ext cx="5711825" cy="1524000"/>
          </a:xfrm>
        </p:spPr>
        <p:txBody>
          <a:bodyPr/>
          <a:lstStyle/>
          <a:p>
            <a:pPr eaLnBrk="1" hangingPunct="1"/>
            <a:r>
              <a:rPr lang="en-US" altLang="zh-TW" sz="43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43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4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入學招生說明會</a:t>
            </a:r>
            <a:endParaRPr lang="en-US" altLang="zh-TW" sz="4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zh-TW" altLang="en-US" sz="4300" dirty="0">
              <a:latin typeface="+mn-ea"/>
            </a:endParaRPr>
          </a:p>
          <a:p>
            <a:pPr eaLnBrk="1" hangingPunct="1"/>
            <a:r>
              <a:rPr lang="en-US" altLang="zh-TW" sz="3000" b="1" dirty="0"/>
              <a:t>2023.10.11(</a:t>
            </a:r>
            <a:r>
              <a:rPr lang="zh-TW" altLang="en-US" sz="3000" b="1" dirty="0"/>
              <a:t>三</a:t>
            </a:r>
            <a:r>
              <a:rPr lang="en-US" altLang="zh-TW" sz="3000" b="1" dirty="0"/>
              <a:t>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90CE2-C421-4DF3-865F-352ADD2A3D74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817" y="762236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  <a:cs typeface="Verdana" panose="020B0604030504040204" pitchFamily="34" charset="0"/>
              </a:rPr>
              <a:t>獎助學金及工讀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98" y="2420888"/>
            <a:ext cx="7200799" cy="409413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助學金及助學措施：就學貸款、弱勢助學金、急難慰問助學金。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獎學金：包含多項校級獎學金、院級獎學金及其他單位獎學金。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工讀機會：行政助理、教學助理及研究計畫助理等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2" y="644238"/>
            <a:ext cx="1291208" cy="129120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6003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二、師資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7830" y="513791"/>
            <a:ext cx="6964363" cy="1243285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教師人數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31640" y="4433044"/>
            <a:ext cx="6444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本所編制上有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位教師，實則法律學系全體教師皆支援本所之教學研究。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學生除可以選修法律學院所開設的所有選修課程外，亦可依研究方向選擇法律學院全體專任教師擔任論文指導教授。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766691"/>
              </p:ext>
            </p:extLst>
          </p:nvPr>
        </p:nvGraphicFramePr>
        <p:xfrm>
          <a:off x="1475656" y="1628800"/>
          <a:ext cx="6408712" cy="2592288"/>
        </p:xfrm>
        <a:graphic>
          <a:graphicData uri="http://schemas.openxmlformats.org/drawingml/2006/table">
            <a:tbl>
              <a:tblPr firstRow="1" bandRow="1"/>
              <a:tblGrid>
                <a:gridCol w="221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法律學院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7693" marR="77693" marT="38846" marB="388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專任</a:t>
                      </a:r>
                      <a:r>
                        <a:rPr lang="en-US" alt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含合聘</a:t>
                      </a:r>
                      <a:r>
                        <a:rPr lang="en-US" alt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)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7693" marR="77693" marT="38846" marB="388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兼任</a:t>
                      </a:r>
                      <a:r>
                        <a:rPr lang="en-US" alt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含合聘</a:t>
                      </a:r>
                      <a:r>
                        <a:rPr lang="en-US" alt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)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7693" marR="77693" marT="38846" marB="388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Arial"/>
                          <a:ea typeface="新細明體"/>
                          <a:cs typeface="Arial"/>
                        </a:rPr>
                        <a:t>外籍客座</a:t>
                      </a:r>
                      <a:endParaRPr lang="en-US" altLang="zh-TW" sz="1600" b="1" kern="0" dirty="0">
                        <a:effectLst/>
                        <a:latin typeface="Arial"/>
                        <a:ea typeface="新細明體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effectLst/>
                          <a:latin typeface="Arial"/>
                          <a:ea typeface="新細明體"/>
                          <a:cs typeface="Times New Roman"/>
                        </a:rPr>
                        <a:t>108-1</a:t>
                      </a:r>
                      <a:r>
                        <a:rPr lang="zh-TW" altLang="en-US" sz="1600" kern="0" dirty="0">
                          <a:effectLst/>
                          <a:latin typeface="Arial"/>
                          <a:ea typeface="新細明體"/>
                          <a:cs typeface="Times New Roman"/>
                        </a:rPr>
                        <a:t> 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</a:t>
                      </a:r>
                      <a:r>
                        <a:rPr 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</a:t>
                      </a:r>
                      <a:endParaRPr lang="en-US" altLang="zh-TW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4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24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24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法律學系</a:t>
                      </a:r>
                      <a:endParaRPr lang="zh-TW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en-US" altLang="zh-TW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686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三、課程與學分架構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53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魏碑體" panose="02010609010101010101" pitchFamily="49" charset="-120"/>
                <a:ea typeface="華康魏碑體" panose="02010609010101010101" pitchFamily="49" charset="-120"/>
              </a:rPr>
              <a:t>課  程 　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008306"/>
              </p:ext>
            </p:extLst>
          </p:nvPr>
        </p:nvGraphicFramePr>
        <p:xfrm>
          <a:off x="827584" y="1988840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87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9650" y="752274"/>
            <a:ext cx="6964363" cy="1201737"/>
          </a:xfrm>
        </p:spPr>
        <p:txBody>
          <a:bodyPr/>
          <a:lstStyle/>
          <a:p>
            <a:r>
              <a:rPr lang="zh-TW" altLang="en-US" dirty="0">
                <a:latin typeface="華康魏碑體" panose="02010609010101010101" pitchFamily="49" charset="-120"/>
                <a:ea typeface="華康魏碑體" panose="02010609010101010101" pitchFamily="49" charset="-120"/>
              </a:rPr>
              <a:t>學 分 架 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2060848"/>
            <a:ext cx="6196013" cy="3603625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481128"/>
              </p:ext>
            </p:extLst>
          </p:nvPr>
        </p:nvGraphicFramePr>
        <p:xfrm>
          <a:off x="1122547" y="1916832"/>
          <a:ext cx="6979831" cy="4085538"/>
        </p:xfrm>
        <a:graphic>
          <a:graphicData uri="http://schemas.openxmlformats.org/drawingml/2006/table">
            <a:tbl>
              <a:tblPr firstRow="1" firstCol="1" bandRow="1"/>
              <a:tblGrid>
                <a:gridCol w="1367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6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7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學分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數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備註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必修課程</a:t>
                      </a: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46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學分</a:t>
                      </a: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基礎法學課程</a:t>
                      </a:r>
                      <a:endParaRPr lang="en-US" altLang="zh-TW" sz="1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皆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不得抵免</a:t>
                      </a:r>
                      <a:endParaRPr lang="en-US" alt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除「公司法」外，</a:t>
                      </a: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必修課程與法律系</a:t>
                      </a: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大學部合班上課</a:t>
                      </a:r>
                      <a:endParaRPr lang="zh-TW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80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選修課程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法律系碩士班</a:t>
                      </a:r>
                      <a:r>
                        <a:rPr lang="zh-TW" altLang="en-US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U+M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≧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（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門）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20~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M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≧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（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門）</a:t>
                      </a: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1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法律系大學部</a:t>
                      </a:r>
                      <a:r>
                        <a:rPr lang="zh-TW" altLang="en-US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A01</a:t>
                      </a: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≦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0~22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不含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U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字頭課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92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外所課程</a:t>
                      </a:r>
                      <a:r>
                        <a:rPr lang="zh-TW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≦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endParaRPr lang="zh-TW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0~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限研究所課程，不包括外系學士班及語言課程</a:t>
                      </a: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92250" y="3281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44" y="752274"/>
            <a:ext cx="1005434" cy="100543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6626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818" y="980728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豐富的選修課程</a:t>
            </a:r>
            <a:br>
              <a:rPr lang="en-US" altLang="zh-TW" dirty="0">
                <a:latin typeface="+mj-ea"/>
              </a:rPr>
            </a:br>
            <a:endParaRPr lang="zh-TW" altLang="en-US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0960981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104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2311" y="372793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全英文授課課程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070750"/>
              </p:ext>
            </p:extLst>
          </p:nvPr>
        </p:nvGraphicFramePr>
        <p:xfrm>
          <a:off x="1069097" y="1340768"/>
          <a:ext cx="707008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058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四、入學規定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732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83245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入學規定</a:t>
            </a:r>
            <a:r>
              <a:rPr lang="en-US" altLang="zh-TW" sz="3600" b="1" dirty="0">
                <a:latin typeface="+mj-ea"/>
              </a:rPr>
              <a:t>(</a:t>
            </a:r>
            <a:r>
              <a:rPr lang="zh-TW" altLang="en-US" sz="3600" b="1" dirty="0">
                <a:latin typeface="+mj-ea"/>
              </a:rPr>
              <a:t>一</a:t>
            </a:r>
            <a:r>
              <a:rPr lang="en-US" altLang="zh-TW" sz="3600" b="1" dirty="0">
                <a:latin typeface="+mj-ea"/>
              </a:rPr>
              <a:t>)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700808"/>
            <a:ext cx="6912767" cy="446449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資格：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應具備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法律學以外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學士以上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學位資格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非國內法律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系或法律研究所（含雙主修）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畢業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者 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前項所稱法律系或法律研究所包含財經法律系、法學系、司法系、財法系、政治法律系、科技法律研究所、法律專業研究所及其他性質類似之法律系所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科目：筆試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(50%)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和口試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(50%)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時間：簡章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於台大研教組網站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網路報名日期為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開始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筆試日期為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六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口試日期為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000" dirty="0">
              <a:latin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5525044" y="1628800"/>
            <a:ext cx="286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+mn-ea"/>
                <a:ea typeface="+mn-ea"/>
              </a:rPr>
              <a:t>依臺大簡章公布為主！</a:t>
            </a:r>
          </a:p>
        </p:txBody>
      </p:sp>
    </p:spTree>
    <p:extLst>
      <p:ext uri="{BB962C8B-B14F-4D97-AF65-F5344CB8AC3E}">
        <p14:creationId xmlns:p14="http://schemas.microsoft.com/office/powerpoint/2010/main" val="339203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所長－吳從周教授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1916832"/>
            <a:ext cx="3391594" cy="3603625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國立臺灣大學法學博士</a:t>
            </a:r>
            <a:endParaRPr lang="en-US" altLang="zh-TW" sz="2000" dirty="0"/>
          </a:p>
          <a:p>
            <a:endParaRPr lang="en-US" altLang="zh-TW" sz="2000" dirty="0"/>
          </a:p>
          <a:p>
            <a:pPr>
              <a:spcBef>
                <a:spcPts val="1200"/>
              </a:spcBef>
            </a:pPr>
            <a:r>
              <a:rPr lang="zh-TW" altLang="en-US" sz="2000" dirty="0"/>
              <a:t>專長領域：民法總則、民法債編總論、民法債編各論、民法物權、民事訴訟法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276" y="2037303"/>
            <a:ext cx="2957870" cy="29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33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955253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入學規定</a:t>
            </a:r>
            <a:r>
              <a:rPr lang="en-US" altLang="zh-TW" sz="3600" b="1" dirty="0">
                <a:latin typeface="+mj-ea"/>
              </a:rPr>
              <a:t>(</a:t>
            </a:r>
            <a:r>
              <a:rPr lang="zh-TW" altLang="en-US" sz="3600" b="1" dirty="0">
                <a:latin typeface="+mj-ea"/>
              </a:rPr>
              <a:t>二</a:t>
            </a:r>
            <a:r>
              <a:rPr lang="en-US" altLang="zh-TW" sz="3600" b="1" dirty="0">
                <a:latin typeface="+mj-ea"/>
              </a:rPr>
              <a:t>)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675" y="1844825"/>
            <a:ext cx="6276677" cy="4176464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招生筆試科目</a:t>
            </a:r>
            <a:r>
              <a:rPr lang="zh-TW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英文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，計入總分，不加權。</a:t>
            </a: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案例分析與論證能力，加權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。</a:t>
            </a: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</a:pPr>
            <a:endParaRPr lang="zh-TW" alt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第二階段口試參加資格</a:t>
            </a:r>
            <a:r>
              <a:rPr lang="zh-TW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筆試科目總分排名前 </a:t>
            </a:r>
            <a:r>
              <a:rPr lang="en-US" altLang="zh-TW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名。</a:t>
            </a: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考試科目分數之規定</a:t>
            </a:r>
            <a:r>
              <a:rPr lang="zh-TW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口試原始成績未達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分者，不予錄取。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筆試與口試成績各佔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錄取名額：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正取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名、備取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>
              <a:solidFill>
                <a:prstClr val="black"/>
              </a:solidFill>
              <a:latin typeface="+mn-ea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2000" b="1" dirty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zh-TW" altLang="en-US" sz="2000" b="1" dirty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zh-TW" altLang="en-US" b="1" dirty="0">
              <a:solidFill>
                <a:prstClr val="black"/>
              </a:solidFill>
              <a:latin typeface="新細明體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976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五、學生概況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3394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zh-TW" altLang="en-US" sz="3600" b="1" dirty="0"/>
              <a:t>近五年錄取狀況</a:t>
            </a:r>
          </a:p>
        </p:txBody>
      </p:sp>
      <p:graphicFrame>
        <p:nvGraphicFramePr>
          <p:cNvPr id="4" name="表格版面配置區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52570661"/>
              </p:ext>
            </p:extLst>
          </p:nvPr>
        </p:nvGraphicFramePr>
        <p:xfrm>
          <a:off x="917592" y="2564904"/>
          <a:ext cx="7038785" cy="252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2577">
                  <a:extLst>
                    <a:ext uri="{9D8B030D-6E8A-4147-A177-3AD203B41FA5}">
                      <a16:colId xmlns:a16="http://schemas.microsoft.com/office/drawing/2014/main" val="854453601"/>
                    </a:ext>
                  </a:extLst>
                </a:gridCol>
              </a:tblGrid>
              <a:tr h="627447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R08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R09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R10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R11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R12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招收人數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報名人數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244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238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280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280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273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4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錄取率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13.1%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13.4%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10.3%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10.3%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10.6%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E5819-20A7-4B22-A7C0-922FCBDEADD9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3403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近五年入學學生原背景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E5819-20A7-4B22-A7C0-922FCBDEADD9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553579"/>
              </p:ext>
            </p:extLst>
          </p:nvPr>
        </p:nvGraphicFramePr>
        <p:xfrm>
          <a:off x="2987824" y="1988840"/>
          <a:ext cx="48245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圖表 13"/>
          <p:cNvGraphicFramePr/>
          <p:nvPr>
            <p:extLst>
              <p:ext uri="{D42A27DB-BD31-4B8C-83A1-F6EECF244321}">
                <p14:modId xmlns:p14="http://schemas.microsoft.com/office/powerpoint/2010/main" val="1234516101"/>
              </p:ext>
            </p:extLst>
          </p:nvPr>
        </p:nvGraphicFramePr>
        <p:xfrm>
          <a:off x="827584" y="1412776"/>
          <a:ext cx="7488832" cy="456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099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508314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latin typeface="+mj-ea"/>
              </a:rPr>
              <a:t>畢業生前景</a:t>
            </a:r>
          </a:p>
        </p:txBody>
      </p:sp>
      <p:grpSp>
        <p:nvGrpSpPr>
          <p:cNvPr id="13315" name="Group 12"/>
          <p:cNvGrpSpPr>
            <a:grpSpLocks/>
          </p:cNvGrpSpPr>
          <p:nvPr/>
        </p:nvGrpSpPr>
        <p:grpSpPr bwMode="auto">
          <a:xfrm>
            <a:off x="827583" y="1817893"/>
            <a:ext cx="7463005" cy="1323075"/>
            <a:chOff x="340" y="844"/>
            <a:chExt cx="5216" cy="824"/>
          </a:xfrm>
        </p:grpSpPr>
        <p:sp>
          <p:nvSpPr>
            <p:cNvPr id="13317" name="AutoShape 6"/>
            <p:cNvSpPr>
              <a:spLocks noChangeArrowheads="1"/>
            </p:cNvSpPr>
            <p:nvPr/>
          </p:nvSpPr>
          <p:spPr bwMode="auto">
            <a:xfrm>
              <a:off x="340" y="844"/>
              <a:ext cx="5216" cy="824"/>
            </a:xfrm>
            <a:prstGeom prst="roundRect">
              <a:avLst>
                <a:gd name="adj" fmla="val 16667"/>
              </a:avLst>
            </a:prstGeom>
            <a:solidFill>
              <a:srgbClr val="B682E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CCC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zh-TW" sz="2800" b="1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2266" y="880"/>
              <a:ext cx="11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TW" altLang="en-US" sz="28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aramond" pitchFamily="18" charset="0"/>
                  <a:ea typeface="標楷體" pitchFamily="65" charset="-120"/>
                </a:rPr>
                <a:t>發展優勢</a:t>
              </a: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521" y="1235"/>
              <a:ext cx="48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TW" alt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原有領域專長</a:t>
              </a:r>
              <a:r>
                <a:rPr lang="en-US" altLang="zh-TW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itchFamily="65" charset="-120"/>
                  <a:ea typeface="標楷體" pitchFamily="65" charset="-120"/>
                </a:rPr>
                <a:t>+</a:t>
              </a:r>
              <a:r>
                <a:rPr lang="zh-TW" alt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深厚法律專業知識</a:t>
              </a:r>
            </a:p>
          </p:txBody>
        </p:sp>
      </p:grp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27075" y="3381375"/>
            <a:ext cx="7848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律師、檢察官、法官，或其他的法律專門職業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法學界或其他學界從事研究工作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政府或企業界的法務人員</a:t>
            </a:r>
            <a:endParaRPr lang="en-US" altLang="zh-TW" sz="2800" dirty="0">
              <a:latin typeface="Garamond" pitchFamily="18" charset="0"/>
              <a:ea typeface="標楷體" pitchFamily="65" charset="-12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原有專業結合法學專業</a:t>
            </a:r>
            <a:endParaRPr lang="en-US" altLang="zh-TW" sz="2800" dirty="0">
              <a:latin typeface="Garamond" pitchFamily="18" charset="0"/>
              <a:ea typeface="標楷體" pitchFamily="65" charset="-120"/>
            </a:endParaRPr>
          </a:p>
          <a:p>
            <a:pPr>
              <a:spcBef>
                <a:spcPct val="50000"/>
              </a:spcBef>
              <a:defRPr/>
            </a:pPr>
            <a:endParaRPr lang="zh-TW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prstClr val="black"/>
                </a:solidFill>
                <a:latin typeface="+mj-ea"/>
              </a:rPr>
              <a:t>畢業生出路及社會評價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772816"/>
            <a:ext cx="7077025" cy="4104455"/>
          </a:xfrm>
        </p:spPr>
        <p:txBody>
          <a:bodyPr/>
          <a:lstStyle/>
          <a:p>
            <a:pPr marL="381000" lvl="0" indent="-381000" eaLnBrk="1" hangingPunct="1">
              <a:lnSpc>
                <a:spcPts val="32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endParaRPr lang="en-US" altLang="zh-TW" sz="180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◆　截至</a:t>
            </a:r>
            <a:r>
              <a:rPr lang="en-US" altLang="zh-TW" sz="1800" dirty="0">
                <a:solidFill>
                  <a:prstClr val="black"/>
                </a:solidFill>
                <a:latin typeface="標楷體"/>
                <a:ea typeface="標楷體"/>
              </a:rPr>
              <a:t>111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學年度止，本所共有</a:t>
            </a:r>
            <a:r>
              <a:rPr lang="en-US" altLang="zh-TW" sz="1800" dirty="0">
                <a:solidFill>
                  <a:prstClr val="black"/>
                </a:solidFill>
                <a:latin typeface="標楷體"/>
                <a:ea typeface="標楷體"/>
              </a:rPr>
              <a:t>344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位畢業生，就業出路相當多元，</a:t>
            </a:r>
            <a:endParaRPr lang="en-US" altLang="zh-TW" sz="180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　　表現亦相當傑出亮眼。追蹤畢業生就業狀況，可看出在就業市場</a:t>
            </a:r>
            <a:endParaRPr lang="en-US" altLang="zh-TW" sz="180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　　中「臺灣大學科際整合法律學研究所」已樹立相當的優勢形象。</a:t>
            </a:r>
            <a:endParaRPr lang="en-US" altLang="zh-TW" sz="180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marL="381000" lvl="0" indent="-381000" eaLnBrk="1" hangingPunct="1">
              <a:lnSpc>
                <a:spcPts val="32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endParaRPr lang="en-US" altLang="zh-TW" sz="1800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◆　從針對律師事務所發出的問卷調查看出，本所</a:t>
            </a: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畢業生所具備跨科</a:t>
            </a:r>
            <a:endParaRPr lang="en-US" altLang="zh-TW" sz="1800" dirty="0">
              <a:solidFill>
                <a:prstClr val="black"/>
              </a:solidFill>
              <a:ea typeface="標楷體" pitchFamily="65" charset="-120"/>
            </a:endParaRPr>
          </a:p>
          <a:p>
            <a:pPr marL="0" lv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　　際專業背景之優勢為雇主雇用畢業生之重要考量，且對於本所畢</a:t>
            </a:r>
            <a:endParaRPr lang="en-US" altLang="zh-TW" sz="1800" dirty="0">
              <a:solidFill>
                <a:prstClr val="black"/>
              </a:solidFill>
              <a:ea typeface="標楷體" pitchFamily="65" charset="-120"/>
            </a:endParaRPr>
          </a:p>
          <a:p>
            <a:pPr marL="0" lv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　　業生工作表現滿意。</a:t>
            </a:r>
            <a:r>
              <a:rPr lang="zh-TW" altLang="en-US" sz="1800" dirty="0">
                <a:solidFill>
                  <a:prstClr val="black"/>
                </a:solidFill>
                <a:ea typeface="新細明體" panose="02020500000000000000" pitchFamily="18" charset="-120"/>
              </a:rPr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1735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3813" y="548680"/>
            <a:ext cx="6964363" cy="1201737"/>
          </a:xfrm>
        </p:spPr>
        <p:txBody>
          <a:bodyPr/>
          <a:lstStyle/>
          <a:p>
            <a:r>
              <a:rPr lang="zh-TW" altLang="en-US" sz="3600" b="1" dirty="0"/>
              <a:t>畢業生就業概況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2" y="1750417"/>
            <a:ext cx="6696743" cy="42484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本所畢業生約</a:t>
            </a:r>
            <a:r>
              <a:rPr lang="zh-TW" altLang="en-US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六成畢業後從事法律相關工作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，如考取司法考試、擔任律師或民間公證人等，投入法律專業領域；其他有擔任企業法務、大法官助理等。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將近兩成之畢業生回到其原本專業職場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如繼續擔任醫師、大學教授、藥師、會計師、建築師、企業財務長、專利工程師、雜誌副總編輯等，將法律帶入各個領域，發展更多元的觀點。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亦有投入公部門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者，如總統府、地方政府新聞局、國稅局、交通部觀光局、中央造幣廠等，以跨科際的專業能力為全民服務。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0953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9831" y="836712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學生組織與活動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40121"/>
              </p:ext>
            </p:extLst>
          </p:nvPr>
        </p:nvGraphicFramePr>
        <p:xfrm>
          <a:off x="1463675" y="2119313"/>
          <a:ext cx="6276677" cy="382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94145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科法所官網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8825" y="2387601"/>
            <a:ext cx="5351487" cy="609352"/>
          </a:xfrm>
        </p:spPr>
        <p:txBody>
          <a:bodyPr/>
          <a:lstStyle/>
          <a:p>
            <a:r>
              <a:rPr lang="en-US" altLang="zh-TW" dirty="0"/>
              <a:t>http://www.law.ntu.edu.tw/giilslaw/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38888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所學會資訊分享與學生交流專區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1634098" cy="163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27235" r="2210" b="29978"/>
          <a:stretch/>
        </p:blipFill>
        <p:spPr>
          <a:xfrm>
            <a:off x="971599" y="3573016"/>
            <a:ext cx="7200801" cy="241385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4754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一、設立宗旨與定位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245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zh-TW" dirty="0"/>
              <a:t>Q&amp;A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9800"/>
            <a:ext cx="2731368" cy="273136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latin typeface="+mj-ea"/>
              </a:rPr>
              <a:t>學士後法學教育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596839"/>
              </p:ext>
            </p:extLst>
          </p:nvPr>
        </p:nvGraphicFramePr>
        <p:xfrm>
          <a:off x="1463675" y="1844824"/>
          <a:ext cx="6276677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273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497" y="863549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教育目標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1680" y="2780928"/>
            <a:ext cx="6196013" cy="3168352"/>
          </a:xfrm>
        </p:spPr>
        <p:txBody>
          <a:bodyPr/>
          <a:lstStyle/>
          <a:p>
            <a:pPr marL="615950" indent="-34290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提供其他專長人士學習法律的機會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15950" indent="-34290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培養具有其他專長之法律專業人士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15950" indent="-34290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開展法律與其他領域間的整合研究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0712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18455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latin typeface="+mj-ea"/>
                <a:cs typeface="Verdana" panose="020B0604030504040204" pitchFamily="34" charset="0"/>
              </a:rPr>
              <a:t>我們需要什麼樣的學生</a:t>
            </a:r>
            <a:r>
              <a:rPr lang="en-US" altLang="zh-TW" sz="3600" b="1" dirty="0">
                <a:latin typeface="+mj-ea"/>
                <a:cs typeface="Verdana" panose="020B0604030504040204" pitchFamily="34" charset="0"/>
              </a:rPr>
              <a:t>?</a:t>
            </a:r>
            <a:endParaRPr lang="zh-TW" altLang="en-US" sz="3600" b="1" dirty="0">
              <a:latin typeface="+mj-ea"/>
              <a:cs typeface="Verdana" panose="020B0604030504040204" pitchFamily="34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877853" y="1673157"/>
            <a:ext cx="7365390" cy="189985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149230" y="4077072"/>
            <a:ext cx="2951162" cy="461665"/>
          </a:xfrm>
          <a:prstGeom prst="rect">
            <a:avLst/>
          </a:prstGeom>
          <a:solidFill>
            <a:srgbClr val="CC0000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標楷體" pitchFamily="65" charset="-120"/>
              </a:rPr>
              <a:t>對攻讀法律學有熱忱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900113" y="1844824"/>
            <a:ext cx="72723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語言</a:t>
            </a:r>
            <a:r>
              <a:rPr lang="zh-TW" altLang="en-US" sz="2400" dirty="0">
                <a:latin typeface="標楷體"/>
                <a:ea typeface="標楷體"/>
              </a:rPr>
              <a:t>、</a:t>
            </a: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文字的論述能力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社會性的邏輯推理能力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關心人群事務</a:t>
            </a:r>
            <a:endParaRPr lang="en-US" altLang="zh-TW" sz="2400" dirty="0">
              <a:latin typeface="Garamond" pitchFamily="18" charset="0"/>
              <a:ea typeface="標楷體" pitchFamily="65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細心耐煩</a:t>
            </a:r>
            <a:r>
              <a:rPr lang="zh-TW" altLang="en-US" sz="2400" dirty="0">
                <a:latin typeface="標楷體"/>
                <a:ea typeface="標楷體"/>
              </a:rPr>
              <a:t>、抗壓性高</a:t>
            </a:r>
            <a:endParaRPr lang="zh-TW" altLang="en-US" sz="2400" dirty="0"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877853" y="3996580"/>
            <a:ext cx="7510571" cy="216872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076056" y="1738139"/>
            <a:ext cx="2951163" cy="466725"/>
          </a:xfrm>
          <a:prstGeom prst="rect">
            <a:avLst/>
          </a:prstGeom>
          <a:solidFill>
            <a:srgbClr val="008000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標楷體" pitchFamily="65" charset="-120"/>
              </a:rPr>
              <a:t>適合研讀法律學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900063" y="4307612"/>
            <a:ext cx="72723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標楷體" pitchFamily="65" charset="-120"/>
              </a:rPr>
              <a:t>至少三年全心投入在課業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標楷體" pitchFamily="65" charset="-120"/>
              </a:rPr>
              <a:t>於獲錄取的當年度入學就讀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願意投資自己的未來、時間及金錢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課業負擔不輕</a:t>
            </a:r>
            <a:r>
              <a:rPr lang="zh-TW" altLang="en-US" sz="2400" dirty="0">
                <a:latin typeface="Garamond" pitchFamily="18" charset="0"/>
              </a:rPr>
              <a:t>，</a:t>
            </a: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須具有強烈的學習動機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1952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  <a:cs typeface="Verdana" panose="020B0604030504040204" pitchFamily="34" charset="0"/>
              </a:rPr>
              <a:t>為什麼要選擇我們</a:t>
            </a:r>
            <a:r>
              <a:rPr lang="en-US" altLang="zh-TW" sz="3600" b="1" dirty="0">
                <a:latin typeface="+mj-ea"/>
                <a:cs typeface="Verdana" panose="020B0604030504040204" pitchFamily="34" charset="0"/>
              </a:rPr>
              <a:t>?</a:t>
            </a:r>
            <a:endParaRPr lang="zh-TW" altLang="en-US" sz="3600" b="1" dirty="0">
              <a:latin typeface="+mj-ea"/>
              <a:cs typeface="Verdana" panose="020B060403050404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99" y="1484784"/>
            <a:ext cx="7108380" cy="4536504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b="1" dirty="0">
                <a:ea typeface="標楷體" panose="03000509000000000000" pitchFamily="65" charset="-120"/>
              </a:rPr>
              <a:t>一、師資完整：</a:t>
            </a:r>
            <a:r>
              <a:rPr lang="zh-TW" altLang="en-US" sz="2000" dirty="0">
                <a:ea typeface="標楷體" panose="03000509000000000000" pitchFamily="65" charset="-120"/>
              </a:rPr>
              <a:t>法律學院全體專兼任教師都支援本所之教學需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　求，使本所擁有在臺灣第一、亞洲頂尖的師資群。</a:t>
            </a: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b="1" dirty="0">
                <a:ea typeface="標楷體" panose="03000509000000000000" pitchFamily="65" charset="-120"/>
              </a:rPr>
              <a:t>二、課程紮實：</a:t>
            </a:r>
            <a:r>
              <a:rPr lang="zh-TW" altLang="en-US" sz="2000" dirty="0">
                <a:ea typeface="標楷體" panose="03000509000000000000" pitchFamily="65" charset="-120"/>
              </a:rPr>
              <a:t>基礎課程完整，選修及進階課程多元、充足。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　科法所學生得選修本院學士班、碩士班的所有課程。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marL="531813" indent="-531813" algn="just" eaLnBrk="1" hangingPunct="1">
              <a:lnSpc>
                <a:spcPct val="130000"/>
              </a:lnSpc>
              <a:buFont typeface="Wingdings 2" panose="05020102010507070707" pitchFamily="18" charset="2"/>
              <a:buNone/>
              <a:tabLst>
                <a:tab pos="450850" algn="l"/>
              </a:tabLst>
            </a:pPr>
            <a:r>
              <a:rPr lang="zh-TW" altLang="en-US" sz="2000" b="1" dirty="0">
                <a:ea typeface="標楷體" panose="03000509000000000000" pitchFamily="65" charset="-120"/>
              </a:rPr>
              <a:t>三、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國際交流：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本院目前與全球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所國外知名大學締有交換學生，像是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德國海德堡大學、英國薩賽克斯大學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。同時也與國外知名大學簽訂碩士雙聯學位，像是：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倫敦瑪麗王后大學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。本院鼓勵並指導學生參加英文模擬法庭比賽、由教師領隊赴外發表論文等。</a:t>
            </a: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097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2261" y="548680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  <a:cs typeface="Verdana" panose="020B0604030504040204" pitchFamily="34" charset="0"/>
              </a:rPr>
              <a:t>為什麼要選擇我們</a:t>
            </a:r>
            <a:r>
              <a:rPr lang="en-US" altLang="zh-TW" sz="3600" b="1" dirty="0">
                <a:latin typeface="+mj-ea"/>
                <a:cs typeface="Verdana" panose="020B0604030504040204" pitchFamily="34" charset="0"/>
              </a:rPr>
              <a:t>?</a:t>
            </a:r>
            <a:endParaRPr lang="zh-TW" altLang="en-US" sz="3600" b="1" dirty="0">
              <a:latin typeface="+mj-ea"/>
              <a:cs typeface="Verdana" panose="020B060403050404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844825"/>
            <a:ext cx="7149033" cy="4176464"/>
          </a:xfrm>
        </p:spPr>
        <p:txBody>
          <a:bodyPr/>
          <a:lstStyle/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b="1" dirty="0">
                <a:solidFill>
                  <a:prstClr val="black"/>
                </a:solidFill>
                <a:ea typeface="標楷體" panose="03000509000000000000" pitchFamily="65" charset="-120"/>
              </a:rPr>
              <a:t>四、整合優勢：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臺大是臺灣最大的綜合型研究大學，本所利於</a:t>
            </a:r>
            <a:endParaRPr lang="en-US" altLang="zh-TW" sz="2000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　　和校內其他系所進行科際整合的教學及研究。本所鼓勵學</a:t>
            </a:r>
            <a:endParaRPr lang="en-US" altLang="zh-TW" sz="2000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　　生配合自身興趣與未來發展選修本校其他系所碩士班課程，</a:t>
            </a:r>
            <a:endParaRPr lang="en-US" altLang="zh-TW" sz="2000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　　亦可洽其他系所教授與本院教授為共同指導。</a:t>
            </a:r>
            <a:endParaRPr lang="en-US" altLang="zh-TW" sz="2000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五、</a:t>
            </a:r>
            <a:r>
              <a:rPr lang="zh-TW" altLang="en-US" sz="2000" b="1" dirty="0">
                <a:ea typeface="標楷體" panose="03000509000000000000" pitchFamily="65" charset="-120"/>
              </a:rPr>
              <a:t>學院後盾：</a:t>
            </a:r>
            <a:r>
              <a:rPr lang="zh-TW" altLang="en-US" sz="2000" dirty="0">
                <a:ea typeface="標楷體" panose="03000509000000000000" pitchFamily="65" charset="-120"/>
              </a:rPr>
              <a:t>法律學院設有五個學科中心及九個研究中心，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　這十四個中心的研究活動及成果，均為本所進行科際整合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　研究的學術後盾。</a:t>
            </a:r>
            <a:endParaRPr lang="en-US" altLang="zh-TW" sz="2000" dirty="0"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138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499" y="1196752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  <a:cs typeface="Verdana" panose="020B0604030504040204" pitchFamily="34" charset="0"/>
              </a:rPr>
              <a:t>課外學習及生涯輔導</a:t>
            </a:r>
            <a:br>
              <a:rPr lang="zh-TW" altLang="en-US" b="1" dirty="0">
                <a:solidFill>
                  <a:schemeClr val="tx2"/>
                </a:solidFill>
                <a:latin typeface="+mj-ea"/>
              </a:rPr>
            </a:b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673" y="2407577"/>
            <a:ext cx="6196013" cy="36036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課外學習：法律服務社、校外參訪、生涯規劃講座、學術研討會等。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榮譽導師制度：邀請傑出法律系系友擔任榮譽導師，分享自身求學、就業、生活等經驗，協助同學進行生涯規劃。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9456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28650</TotalTime>
  <Words>1748</Words>
  <Application>Microsoft Office PowerPoint</Application>
  <PresentationFormat>如螢幕大小 (4:3)</PresentationFormat>
  <Paragraphs>300</Paragraphs>
  <Slides>30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47" baseType="lpstr">
      <vt:lpstr>華康魏碑體</vt:lpstr>
      <vt:lpstr>微軟正黑體</vt:lpstr>
      <vt:lpstr>新細明體</vt:lpstr>
      <vt:lpstr>標楷體</vt:lpstr>
      <vt:lpstr>Arial</vt:lpstr>
      <vt:lpstr>Brush Script MT</vt:lpstr>
      <vt:lpstr>Calibri</vt:lpstr>
      <vt:lpstr>Constantia</vt:lpstr>
      <vt:lpstr>Franklin Gothic Book</vt:lpstr>
      <vt:lpstr>Garamond</vt:lpstr>
      <vt:lpstr>Rage Italic</vt:lpstr>
      <vt:lpstr>Tahoma</vt:lpstr>
      <vt:lpstr>Times New Roman</vt:lpstr>
      <vt:lpstr>Wingdings</vt:lpstr>
      <vt:lpstr>Wingdings 2</vt:lpstr>
      <vt:lpstr>圖釘</vt:lpstr>
      <vt:lpstr>Office 佈景主題</vt:lpstr>
      <vt:lpstr>臺大法律學院 科際整合法律學研究所 </vt:lpstr>
      <vt:lpstr>所長－吳從周教授</vt:lpstr>
      <vt:lpstr>一、設立宗旨與定位</vt:lpstr>
      <vt:lpstr>學士後法學教育</vt:lpstr>
      <vt:lpstr>教育目標</vt:lpstr>
      <vt:lpstr>我們需要什麼樣的學生?</vt:lpstr>
      <vt:lpstr>為什麼要選擇我們?</vt:lpstr>
      <vt:lpstr>為什麼要選擇我們?</vt:lpstr>
      <vt:lpstr>課外學習及生涯輔導 </vt:lpstr>
      <vt:lpstr>獎助學金及工讀</vt:lpstr>
      <vt:lpstr>二、師資</vt:lpstr>
      <vt:lpstr>教師人數</vt:lpstr>
      <vt:lpstr>三、課程與學分架構</vt:lpstr>
      <vt:lpstr>課  程 　</vt:lpstr>
      <vt:lpstr>學 分 架 構</vt:lpstr>
      <vt:lpstr>豐富的選修課程 </vt:lpstr>
      <vt:lpstr>全英文授課課程</vt:lpstr>
      <vt:lpstr>四、入學規定</vt:lpstr>
      <vt:lpstr>入學規定(一)</vt:lpstr>
      <vt:lpstr>入學規定(二)</vt:lpstr>
      <vt:lpstr>五、學生概況</vt:lpstr>
      <vt:lpstr>近五年錄取狀況</vt:lpstr>
      <vt:lpstr>近五年入學學生原背景</vt:lpstr>
      <vt:lpstr>畢業生前景</vt:lpstr>
      <vt:lpstr>畢業生出路及社會評價</vt:lpstr>
      <vt:lpstr>畢業生就業概況</vt:lpstr>
      <vt:lpstr>學生組織與活動</vt:lpstr>
      <vt:lpstr>科法所官網</vt:lpstr>
      <vt:lpstr>所學會資訊分享與學生交流專區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國立台灣大學 科技整合法律學研究所</dc:title>
  <dc:creator>lulu</dc:creator>
  <cp:lastModifiedBy>user</cp:lastModifiedBy>
  <cp:revision>575</cp:revision>
  <cp:lastPrinted>2018-10-26T01:40:58Z</cp:lastPrinted>
  <dcterms:created xsi:type="dcterms:W3CDTF">2006-11-07T12:31:54Z</dcterms:created>
  <dcterms:modified xsi:type="dcterms:W3CDTF">2023-10-06T04:11:08Z</dcterms:modified>
</cp:coreProperties>
</file>